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373ae1454b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373ae1454b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373ae1454b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373ae1454b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373ae1454b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373ae1454b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373ae1454b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373ae1454b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373ae1454b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373ae1454b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2efd9875eea_0_1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2efd9875eea_0_1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21c00a372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21c00a372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2efd9875ee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2efd9875ee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373ae1454b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373ae1454b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371a1523ea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371a1523ea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371a1523e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371a1523e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373ae1454b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373ae1454b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373ae1454b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373ae1454b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373ae1454b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373ae1454b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142960" y="860408"/>
            <a:ext cx="4049700" cy="14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1" sz="39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42950" y="2328113"/>
            <a:ext cx="24408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11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flipH="1" rot="10800000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p11"/>
          <p:cNvGrpSpPr/>
          <p:nvPr/>
        </p:nvGrpSpPr>
        <p:grpSpPr>
          <a:xfrm rot="5400000">
            <a:off x="6027483" y="2065702"/>
            <a:ext cx="3015890" cy="3217146"/>
            <a:chOff x="5229625" y="592975"/>
            <a:chExt cx="1914000" cy="2041725"/>
          </a:xfrm>
        </p:grpSpPr>
        <p:sp>
          <p:nvSpPr>
            <p:cNvPr id="376" name="Google Shape;376;p11"/>
            <p:cNvSpPr/>
            <p:nvPr/>
          </p:nvSpPr>
          <p:spPr>
            <a:xfrm>
              <a:off x="6221925" y="672250"/>
              <a:ext cx="24675" cy="24675"/>
            </a:xfrm>
            <a:custGeom>
              <a:rect b="b" l="l" r="r" t="t"/>
              <a:pathLst>
                <a:path extrusionOk="0" h="987" w="987">
                  <a:moveTo>
                    <a:pt x="494" y="0"/>
                  </a:moveTo>
                  <a:cubicBezTo>
                    <a:pt x="231" y="0"/>
                    <a:pt x="1" y="230"/>
                    <a:pt x="1" y="493"/>
                  </a:cubicBezTo>
                  <a:cubicBezTo>
                    <a:pt x="1" y="772"/>
                    <a:pt x="231" y="986"/>
                    <a:pt x="494" y="986"/>
                  </a:cubicBezTo>
                  <a:cubicBezTo>
                    <a:pt x="773" y="986"/>
                    <a:pt x="987" y="772"/>
                    <a:pt x="987" y="493"/>
                  </a:cubicBezTo>
                  <a:cubicBezTo>
                    <a:pt x="987" y="230"/>
                    <a:pt x="773" y="0"/>
                    <a:pt x="494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6762850" y="719475"/>
              <a:ext cx="62450" cy="53825"/>
            </a:xfrm>
            <a:custGeom>
              <a:rect b="b" l="l" r="r" t="t"/>
              <a:pathLst>
                <a:path extrusionOk="0" h="2153" w="2498">
                  <a:moveTo>
                    <a:pt x="1249" y="1"/>
                  </a:moveTo>
                  <a:lnTo>
                    <a:pt x="625" y="1085"/>
                  </a:lnTo>
                  <a:lnTo>
                    <a:pt x="1" y="2153"/>
                  </a:lnTo>
                  <a:lnTo>
                    <a:pt x="2498" y="2153"/>
                  </a:lnTo>
                  <a:lnTo>
                    <a:pt x="1874" y="108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7076225" y="1004325"/>
              <a:ext cx="29075" cy="24875"/>
            </a:xfrm>
            <a:custGeom>
              <a:rect b="b" l="l" r="r" t="t"/>
              <a:pathLst>
                <a:path extrusionOk="0" h="995" w="1163">
                  <a:moveTo>
                    <a:pt x="506" y="1"/>
                  </a:moveTo>
                  <a:cubicBezTo>
                    <a:pt x="255" y="1"/>
                    <a:pt x="17" y="203"/>
                    <a:pt x="17" y="501"/>
                  </a:cubicBezTo>
                  <a:cubicBezTo>
                    <a:pt x="1" y="764"/>
                    <a:pt x="231" y="994"/>
                    <a:pt x="494" y="994"/>
                  </a:cubicBezTo>
                  <a:cubicBezTo>
                    <a:pt x="500" y="994"/>
                    <a:pt x="507" y="994"/>
                    <a:pt x="513" y="994"/>
                  </a:cubicBezTo>
                  <a:cubicBezTo>
                    <a:pt x="944" y="994"/>
                    <a:pt x="1163" y="464"/>
                    <a:pt x="855" y="156"/>
                  </a:cubicBezTo>
                  <a:cubicBezTo>
                    <a:pt x="753" y="49"/>
                    <a:pt x="628" y="1"/>
                    <a:pt x="50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6829400" y="1799550"/>
              <a:ext cx="136375" cy="105300"/>
            </a:xfrm>
            <a:custGeom>
              <a:rect b="b" l="l" r="r" t="t"/>
              <a:pathLst>
                <a:path extrusionOk="0" h="4212" w="5455">
                  <a:moveTo>
                    <a:pt x="2639" y="120"/>
                  </a:moveTo>
                  <a:cubicBezTo>
                    <a:pt x="3652" y="120"/>
                    <a:pt x="4622" y="893"/>
                    <a:pt x="4633" y="2076"/>
                  </a:cubicBezTo>
                  <a:cubicBezTo>
                    <a:pt x="4633" y="3176"/>
                    <a:pt x="3746" y="4080"/>
                    <a:pt x="2645" y="4096"/>
                  </a:cubicBezTo>
                  <a:cubicBezTo>
                    <a:pt x="887" y="4096"/>
                    <a:pt x="0" y="1961"/>
                    <a:pt x="1232" y="712"/>
                  </a:cubicBezTo>
                  <a:cubicBezTo>
                    <a:pt x="1641" y="303"/>
                    <a:pt x="2145" y="120"/>
                    <a:pt x="2639" y="120"/>
                  </a:cubicBezTo>
                  <a:close/>
                  <a:moveTo>
                    <a:pt x="2669" y="0"/>
                  </a:moveTo>
                  <a:cubicBezTo>
                    <a:pt x="1599" y="0"/>
                    <a:pt x="564" y="826"/>
                    <a:pt x="542" y="2076"/>
                  </a:cubicBezTo>
                  <a:cubicBezTo>
                    <a:pt x="542" y="3242"/>
                    <a:pt x="1479" y="4211"/>
                    <a:pt x="2645" y="4211"/>
                  </a:cubicBezTo>
                  <a:cubicBezTo>
                    <a:pt x="4518" y="4211"/>
                    <a:pt x="5454" y="1961"/>
                    <a:pt x="4140" y="630"/>
                  </a:cubicBezTo>
                  <a:cubicBezTo>
                    <a:pt x="3716" y="195"/>
                    <a:pt x="3188" y="0"/>
                    <a:pt x="2669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6391150" y="824600"/>
              <a:ext cx="97550" cy="83325"/>
            </a:xfrm>
            <a:custGeom>
              <a:rect b="b" l="l" r="r" t="t"/>
              <a:pathLst>
                <a:path extrusionOk="0" h="3333" w="3902">
                  <a:moveTo>
                    <a:pt x="1678" y="302"/>
                  </a:moveTo>
                  <a:cubicBezTo>
                    <a:pt x="2013" y="302"/>
                    <a:pt x="2353" y="427"/>
                    <a:pt x="2629" y="708"/>
                  </a:cubicBezTo>
                  <a:cubicBezTo>
                    <a:pt x="3479" y="1574"/>
                    <a:pt x="2866" y="3024"/>
                    <a:pt x="1664" y="3024"/>
                  </a:cubicBezTo>
                  <a:cubicBezTo>
                    <a:pt x="1657" y="3024"/>
                    <a:pt x="1650" y="3024"/>
                    <a:pt x="1643" y="3024"/>
                  </a:cubicBezTo>
                  <a:cubicBezTo>
                    <a:pt x="904" y="3024"/>
                    <a:pt x="296" y="2416"/>
                    <a:pt x="313" y="1677"/>
                  </a:cubicBezTo>
                  <a:cubicBezTo>
                    <a:pt x="302" y="854"/>
                    <a:pt x="976" y="302"/>
                    <a:pt x="1678" y="302"/>
                  </a:cubicBezTo>
                  <a:close/>
                  <a:moveTo>
                    <a:pt x="1684" y="1"/>
                  </a:moveTo>
                  <a:cubicBezTo>
                    <a:pt x="1670" y="1"/>
                    <a:pt x="1657" y="1"/>
                    <a:pt x="1643" y="1"/>
                  </a:cubicBezTo>
                  <a:cubicBezTo>
                    <a:pt x="723" y="1"/>
                    <a:pt x="1" y="757"/>
                    <a:pt x="1" y="1677"/>
                  </a:cubicBezTo>
                  <a:cubicBezTo>
                    <a:pt x="12" y="2672"/>
                    <a:pt x="834" y="3332"/>
                    <a:pt x="1685" y="3332"/>
                  </a:cubicBezTo>
                  <a:cubicBezTo>
                    <a:pt x="2100" y="3332"/>
                    <a:pt x="2521" y="3176"/>
                    <a:pt x="2859" y="2827"/>
                  </a:cubicBezTo>
                  <a:cubicBezTo>
                    <a:pt x="3901" y="1785"/>
                    <a:pt x="3152" y="1"/>
                    <a:pt x="1684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6808450" y="1972175"/>
              <a:ext cx="43150" cy="36700"/>
            </a:xfrm>
            <a:custGeom>
              <a:rect b="b" l="l" r="r" t="t"/>
              <a:pathLst>
                <a:path extrusionOk="0" h="1468" w="1726">
                  <a:moveTo>
                    <a:pt x="986" y="1"/>
                  </a:moveTo>
                  <a:cubicBezTo>
                    <a:pt x="345" y="1"/>
                    <a:pt x="0" y="789"/>
                    <a:pt x="460" y="1249"/>
                  </a:cubicBezTo>
                  <a:cubicBezTo>
                    <a:pt x="611" y="1400"/>
                    <a:pt x="799" y="1468"/>
                    <a:pt x="983" y="1468"/>
                  </a:cubicBezTo>
                  <a:cubicBezTo>
                    <a:pt x="1361" y="1468"/>
                    <a:pt x="1725" y="1182"/>
                    <a:pt x="1725" y="740"/>
                  </a:cubicBezTo>
                  <a:cubicBezTo>
                    <a:pt x="1725" y="329"/>
                    <a:pt x="1397" y="1"/>
                    <a:pt x="98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6249875" y="1051850"/>
              <a:ext cx="43150" cy="36900"/>
            </a:xfrm>
            <a:custGeom>
              <a:rect b="b" l="l" r="r" t="t"/>
              <a:pathLst>
                <a:path extrusionOk="0" h="1476" w="1726">
                  <a:moveTo>
                    <a:pt x="746" y="1"/>
                  </a:moveTo>
                  <a:cubicBezTo>
                    <a:pt x="371" y="1"/>
                    <a:pt x="11" y="294"/>
                    <a:pt x="0" y="736"/>
                  </a:cubicBezTo>
                  <a:cubicBezTo>
                    <a:pt x="0" y="1147"/>
                    <a:pt x="329" y="1475"/>
                    <a:pt x="739" y="1475"/>
                  </a:cubicBezTo>
                  <a:cubicBezTo>
                    <a:pt x="1396" y="1475"/>
                    <a:pt x="1725" y="687"/>
                    <a:pt x="1265" y="227"/>
                  </a:cubicBezTo>
                  <a:cubicBezTo>
                    <a:pt x="1114" y="70"/>
                    <a:pt x="928" y="1"/>
                    <a:pt x="74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6306550" y="1051850"/>
              <a:ext cx="43150" cy="36900"/>
            </a:xfrm>
            <a:custGeom>
              <a:rect b="b" l="l" r="r" t="t"/>
              <a:pathLst>
                <a:path extrusionOk="0" h="1476" w="1726">
                  <a:moveTo>
                    <a:pt x="742" y="1"/>
                  </a:moveTo>
                  <a:cubicBezTo>
                    <a:pt x="364" y="1"/>
                    <a:pt x="0" y="294"/>
                    <a:pt x="0" y="736"/>
                  </a:cubicBezTo>
                  <a:cubicBezTo>
                    <a:pt x="0" y="1147"/>
                    <a:pt x="329" y="1475"/>
                    <a:pt x="739" y="1475"/>
                  </a:cubicBezTo>
                  <a:cubicBezTo>
                    <a:pt x="1380" y="1475"/>
                    <a:pt x="1725" y="687"/>
                    <a:pt x="1265" y="227"/>
                  </a:cubicBezTo>
                  <a:cubicBezTo>
                    <a:pt x="1114" y="70"/>
                    <a:pt x="927" y="1"/>
                    <a:pt x="742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6419900" y="853775"/>
              <a:ext cx="29175" cy="24775"/>
            </a:xfrm>
            <a:custGeom>
              <a:rect b="b" l="l" r="r" t="t"/>
              <a:pathLst>
                <a:path extrusionOk="0" h="991" w="1167">
                  <a:moveTo>
                    <a:pt x="493" y="1"/>
                  </a:moveTo>
                  <a:cubicBezTo>
                    <a:pt x="214" y="1"/>
                    <a:pt x="1" y="231"/>
                    <a:pt x="17" y="510"/>
                  </a:cubicBezTo>
                  <a:cubicBezTo>
                    <a:pt x="17" y="805"/>
                    <a:pt x="256" y="991"/>
                    <a:pt x="504" y="991"/>
                  </a:cubicBezTo>
                  <a:cubicBezTo>
                    <a:pt x="629" y="991"/>
                    <a:pt x="756" y="943"/>
                    <a:pt x="855" y="839"/>
                  </a:cubicBezTo>
                  <a:cubicBezTo>
                    <a:pt x="1167" y="527"/>
                    <a:pt x="937" y="1"/>
                    <a:pt x="493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7043775" y="976225"/>
              <a:ext cx="99850" cy="82125"/>
            </a:xfrm>
            <a:custGeom>
              <a:rect b="b" l="l" r="r" t="t"/>
              <a:pathLst>
                <a:path extrusionOk="0" h="3285" w="3994">
                  <a:moveTo>
                    <a:pt x="1792" y="297"/>
                  </a:moveTo>
                  <a:cubicBezTo>
                    <a:pt x="2474" y="297"/>
                    <a:pt x="3128" y="821"/>
                    <a:pt x="3139" y="1625"/>
                  </a:cubicBezTo>
                  <a:cubicBezTo>
                    <a:pt x="3139" y="2364"/>
                    <a:pt x="2547" y="2972"/>
                    <a:pt x="1792" y="2989"/>
                  </a:cubicBezTo>
                  <a:cubicBezTo>
                    <a:pt x="609" y="2989"/>
                    <a:pt x="1" y="1543"/>
                    <a:pt x="839" y="705"/>
                  </a:cubicBezTo>
                  <a:cubicBezTo>
                    <a:pt x="1115" y="424"/>
                    <a:pt x="1457" y="297"/>
                    <a:pt x="1792" y="297"/>
                  </a:cubicBezTo>
                  <a:close/>
                  <a:moveTo>
                    <a:pt x="1802" y="0"/>
                  </a:moveTo>
                  <a:cubicBezTo>
                    <a:pt x="966" y="0"/>
                    <a:pt x="160" y="642"/>
                    <a:pt x="149" y="1625"/>
                  </a:cubicBezTo>
                  <a:cubicBezTo>
                    <a:pt x="149" y="2529"/>
                    <a:pt x="888" y="3284"/>
                    <a:pt x="1792" y="3284"/>
                  </a:cubicBezTo>
                  <a:cubicBezTo>
                    <a:pt x="3254" y="3284"/>
                    <a:pt x="3993" y="1527"/>
                    <a:pt x="2958" y="492"/>
                  </a:cubicBezTo>
                  <a:cubicBezTo>
                    <a:pt x="2625" y="153"/>
                    <a:pt x="2210" y="0"/>
                    <a:pt x="1802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6193175" y="643075"/>
              <a:ext cx="82175" cy="83400"/>
            </a:xfrm>
            <a:custGeom>
              <a:rect b="b" l="l" r="r" t="t"/>
              <a:pathLst>
                <a:path extrusionOk="0" h="3336" w="3287">
                  <a:moveTo>
                    <a:pt x="1644" y="313"/>
                  </a:moveTo>
                  <a:cubicBezTo>
                    <a:pt x="2399" y="313"/>
                    <a:pt x="2991" y="921"/>
                    <a:pt x="2991" y="1660"/>
                  </a:cubicBezTo>
                  <a:cubicBezTo>
                    <a:pt x="3007" y="2416"/>
                    <a:pt x="2399" y="3024"/>
                    <a:pt x="1644" y="3024"/>
                  </a:cubicBezTo>
                  <a:cubicBezTo>
                    <a:pt x="904" y="3024"/>
                    <a:pt x="297" y="2416"/>
                    <a:pt x="313" y="1677"/>
                  </a:cubicBezTo>
                  <a:cubicBezTo>
                    <a:pt x="297" y="921"/>
                    <a:pt x="904" y="313"/>
                    <a:pt x="1644" y="313"/>
                  </a:cubicBezTo>
                  <a:close/>
                  <a:moveTo>
                    <a:pt x="1644" y="1"/>
                  </a:moveTo>
                  <a:cubicBezTo>
                    <a:pt x="740" y="1"/>
                    <a:pt x="1" y="757"/>
                    <a:pt x="1" y="1660"/>
                  </a:cubicBezTo>
                  <a:cubicBezTo>
                    <a:pt x="1" y="2580"/>
                    <a:pt x="740" y="3319"/>
                    <a:pt x="1644" y="3336"/>
                  </a:cubicBezTo>
                  <a:cubicBezTo>
                    <a:pt x="2564" y="3319"/>
                    <a:pt x="3287" y="2580"/>
                    <a:pt x="3287" y="1660"/>
                  </a:cubicBezTo>
                  <a:cubicBezTo>
                    <a:pt x="3287" y="757"/>
                    <a:pt x="2564" y="1"/>
                    <a:pt x="1644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7010525" y="1609975"/>
              <a:ext cx="99825" cy="82525"/>
            </a:xfrm>
            <a:custGeom>
              <a:rect b="b" l="l" r="r" t="t"/>
              <a:pathLst>
                <a:path extrusionOk="0" h="3301" w="3993">
                  <a:moveTo>
                    <a:pt x="1784" y="301"/>
                  </a:moveTo>
                  <a:cubicBezTo>
                    <a:pt x="2469" y="301"/>
                    <a:pt x="3127" y="829"/>
                    <a:pt x="3138" y="1625"/>
                  </a:cubicBezTo>
                  <a:cubicBezTo>
                    <a:pt x="3155" y="2381"/>
                    <a:pt x="2547" y="2988"/>
                    <a:pt x="1807" y="2988"/>
                  </a:cubicBezTo>
                  <a:cubicBezTo>
                    <a:pt x="608" y="2988"/>
                    <a:pt x="0" y="1543"/>
                    <a:pt x="838" y="705"/>
                  </a:cubicBezTo>
                  <a:cubicBezTo>
                    <a:pt x="1112" y="425"/>
                    <a:pt x="1451" y="301"/>
                    <a:pt x="1784" y="301"/>
                  </a:cubicBezTo>
                  <a:close/>
                  <a:moveTo>
                    <a:pt x="1810" y="0"/>
                  </a:moveTo>
                  <a:cubicBezTo>
                    <a:pt x="972" y="0"/>
                    <a:pt x="170" y="642"/>
                    <a:pt x="148" y="1625"/>
                  </a:cubicBezTo>
                  <a:cubicBezTo>
                    <a:pt x="148" y="2545"/>
                    <a:pt x="887" y="3284"/>
                    <a:pt x="1791" y="3301"/>
                  </a:cubicBezTo>
                  <a:cubicBezTo>
                    <a:pt x="3253" y="3301"/>
                    <a:pt x="3992" y="1543"/>
                    <a:pt x="2974" y="491"/>
                  </a:cubicBezTo>
                  <a:cubicBezTo>
                    <a:pt x="2635" y="152"/>
                    <a:pt x="2218" y="0"/>
                    <a:pt x="1810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7042975" y="1638650"/>
              <a:ext cx="28775" cy="24275"/>
            </a:xfrm>
            <a:custGeom>
              <a:rect b="b" l="l" r="r" t="t"/>
              <a:pathLst>
                <a:path extrusionOk="0" h="971" w="1151">
                  <a:moveTo>
                    <a:pt x="503" y="1"/>
                  </a:moveTo>
                  <a:cubicBezTo>
                    <a:pt x="253" y="1"/>
                    <a:pt x="17" y="191"/>
                    <a:pt x="17" y="478"/>
                  </a:cubicBezTo>
                  <a:cubicBezTo>
                    <a:pt x="0" y="757"/>
                    <a:pt x="230" y="971"/>
                    <a:pt x="493" y="971"/>
                  </a:cubicBezTo>
                  <a:cubicBezTo>
                    <a:pt x="937" y="971"/>
                    <a:pt x="1150" y="445"/>
                    <a:pt x="854" y="149"/>
                  </a:cubicBezTo>
                  <a:cubicBezTo>
                    <a:pt x="752" y="47"/>
                    <a:pt x="626" y="1"/>
                    <a:pt x="503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6517650" y="854200"/>
              <a:ext cx="28775" cy="24275"/>
            </a:xfrm>
            <a:custGeom>
              <a:rect b="b" l="l" r="r" t="t"/>
              <a:pathLst>
                <a:path extrusionOk="0" h="971" w="1151">
                  <a:moveTo>
                    <a:pt x="658" y="0"/>
                  </a:moveTo>
                  <a:cubicBezTo>
                    <a:pt x="214" y="0"/>
                    <a:pt x="1" y="510"/>
                    <a:pt x="313" y="822"/>
                  </a:cubicBezTo>
                  <a:cubicBezTo>
                    <a:pt x="410" y="924"/>
                    <a:pt x="532" y="970"/>
                    <a:pt x="653" y="970"/>
                  </a:cubicBezTo>
                  <a:cubicBezTo>
                    <a:pt x="899" y="970"/>
                    <a:pt x="1140" y="780"/>
                    <a:pt x="1151" y="493"/>
                  </a:cubicBezTo>
                  <a:cubicBezTo>
                    <a:pt x="1151" y="214"/>
                    <a:pt x="921" y="0"/>
                    <a:pt x="658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6829400" y="1220550"/>
              <a:ext cx="137900" cy="482000"/>
            </a:xfrm>
            <a:custGeom>
              <a:rect b="b" l="l" r="r" t="t"/>
              <a:pathLst>
                <a:path extrusionOk="0" h="19280" w="5516">
                  <a:moveTo>
                    <a:pt x="0" y="1"/>
                  </a:moveTo>
                  <a:lnTo>
                    <a:pt x="0" y="14097"/>
                  </a:lnTo>
                  <a:lnTo>
                    <a:pt x="4403" y="18549"/>
                  </a:lnTo>
                  <a:cubicBezTo>
                    <a:pt x="4370" y="18615"/>
                    <a:pt x="4354" y="18697"/>
                    <a:pt x="4354" y="18779"/>
                  </a:cubicBezTo>
                  <a:cubicBezTo>
                    <a:pt x="4354" y="19077"/>
                    <a:pt x="4592" y="19279"/>
                    <a:pt x="4848" y="19279"/>
                  </a:cubicBezTo>
                  <a:cubicBezTo>
                    <a:pt x="4972" y="19279"/>
                    <a:pt x="5101" y="19232"/>
                    <a:pt x="5208" y="19124"/>
                  </a:cubicBezTo>
                  <a:cubicBezTo>
                    <a:pt x="5516" y="18816"/>
                    <a:pt x="5297" y="18286"/>
                    <a:pt x="4851" y="18286"/>
                  </a:cubicBezTo>
                  <a:cubicBezTo>
                    <a:pt x="4844" y="18286"/>
                    <a:pt x="4837" y="18286"/>
                    <a:pt x="4830" y="18286"/>
                  </a:cubicBezTo>
                  <a:cubicBezTo>
                    <a:pt x="4764" y="18286"/>
                    <a:pt x="4682" y="18303"/>
                    <a:pt x="4617" y="18335"/>
                  </a:cubicBezTo>
                  <a:lnTo>
                    <a:pt x="312" y="13965"/>
                  </a:lnTo>
                  <a:lnTo>
                    <a:pt x="312" y="6244"/>
                  </a:lnTo>
                  <a:lnTo>
                    <a:pt x="2530" y="8495"/>
                  </a:lnTo>
                  <a:lnTo>
                    <a:pt x="2530" y="12963"/>
                  </a:lnTo>
                  <a:lnTo>
                    <a:pt x="2826" y="12963"/>
                  </a:lnTo>
                  <a:lnTo>
                    <a:pt x="2826" y="8363"/>
                  </a:lnTo>
                  <a:lnTo>
                    <a:pt x="312" y="580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5995625" y="628300"/>
              <a:ext cx="170475" cy="171300"/>
            </a:xfrm>
            <a:custGeom>
              <a:rect b="b" l="l" r="r" t="t"/>
              <a:pathLst>
                <a:path extrusionOk="0" h="6852" w="6819">
                  <a:moveTo>
                    <a:pt x="493" y="0"/>
                  </a:moveTo>
                  <a:cubicBezTo>
                    <a:pt x="231" y="0"/>
                    <a:pt x="1" y="214"/>
                    <a:pt x="17" y="493"/>
                  </a:cubicBezTo>
                  <a:cubicBezTo>
                    <a:pt x="17" y="756"/>
                    <a:pt x="231" y="970"/>
                    <a:pt x="493" y="970"/>
                  </a:cubicBezTo>
                  <a:cubicBezTo>
                    <a:pt x="576" y="970"/>
                    <a:pt x="658" y="953"/>
                    <a:pt x="740" y="920"/>
                  </a:cubicBezTo>
                  <a:lnTo>
                    <a:pt x="6589" y="6851"/>
                  </a:lnTo>
                  <a:lnTo>
                    <a:pt x="6819" y="6654"/>
                  </a:lnTo>
                  <a:lnTo>
                    <a:pt x="937" y="690"/>
                  </a:lnTo>
                  <a:cubicBezTo>
                    <a:pt x="970" y="625"/>
                    <a:pt x="986" y="559"/>
                    <a:pt x="986" y="493"/>
                  </a:cubicBezTo>
                  <a:cubicBezTo>
                    <a:pt x="986" y="214"/>
                    <a:pt x="773" y="0"/>
                    <a:pt x="493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5267425" y="784775"/>
              <a:ext cx="1094175" cy="211975"/>
            </a:xfrm>
            <a:custGeom>
              <a:rect b="b" l="l" r="r" t="t"/>
              <a:pathLst>
                <a:path extrusionOk="0" h="8479" w="43767">
                  <a:moveTo>
                    <a:pt x="18006" y="2038"/>
                  </a:moveTo>
                  <a:lnTo>
                    <a:pt x="19370" y="4437"/>
                  </a:lnTo>
                  <a:lnTo>
                    <a:pt x="18006" y="6819"/>
                  </a:lnTo>
                  <a:lnTo>
                    <a:pt x="15279" y="6819"/>
                  </a:lnTo>
                  <a:lnTo>
                    <a:pt x="13915" y="4437"/>
                  </a:lnTo>
                  <a:lnTo>
                    <a:pt x="14474" y="3467"/>
                  </a:lnTo>
                  <a:lnTo>
                    <a:pt x="14507" y="3467"/>
                  </a:lnTo>
                  <a:lnTo>
                    <a:pt x="14507" y="3418"/>
                  </a:lnTo>
                  <a:lnTo>
                    <a:pt x="15279" y="2054"/>
                  </a:lnTo>
                  <a:lnTo>
                    <a:pt x="18006" y="2038"/>
                  </a:lnTo>
                  <a:close/>
                  <a:moveTo>
                    <a:pt x="21916" y="1"/>
                  </a:moveTo>
                  <a:cubicBezTo>
                    <a:pt x="21259" y="1"/>
                    <a:pt x="21259" y="987"/>
                    <a:pt x="21916" y="987"/>
                  </a:cubicBezTo>
                  <a:cubicBezTo>
                    <a:pt x="22130" y="987"/>
                    <a:pt x="22311" y="855"/>
                    <a:pt x="22376" y="658"/>
                  </a:cubicBezTo>
                  <a:lnTo>
                    <a:pt x="27666" y="658"/>
                  </a:lnTo>
                  <a:lnTo>
                    <a:pt x="31231" y="4289"/>
                  </a:lnTo>
                  <a:lnTo>
                    <a:pt x="19633" y="4289"/>
                  </a:lnTo>
                  <a:lnTo>
                    <a:pt x="18187" y="1742"/>
                  </a:lnTo>
                  <a:lnTo>
                    <a:pt x="15131" y="1742"/>
                  </a:lnTo>
                  <a:lnTo>
                    <a:pt x="14310" y="3172"/>
                  </a:lnTo>
                  <a:lnTo>
                    <a:pt x="6342" y="3172"/>
                  </a:lnTo>
                  <a:cubicBezTo>
                    <a:pt x="6263" y="2934"/>
                    <a:pt x="6067" y="2826"/>
                    <a:pt x="5873" y="2826"/>
                  </a:cubicBezTo>
                  <a:cubicBezTo>
                    <a:pt x="5622" y="2826"/>
                    <a:pt x="5372" y="3005"/>
                    <a:pt x="5372" y="3319"/>
                  </a:cubicBezTo>
                  <a:cubicBezTo>
                    <a:pt x="5372" y="3634"/>
                    <a:pt x="5622" y="3813"/>
                    <a:pt x="5873" y="3813"/>
                  </a:cubicBezTo>
                  <a:cubicBezTo>
                    <a:pt x="6067" y="3813"/>
                    <a:pt x="6263" y="3704"/>
                    <a:pt x="6342" y="3467"/>
                  </a:cubicBezTo>
                  <a:lnTo>
                    <a:pt x="14129" y="3467"/>
                  </a:lnTo>
                  <a:lnTo>
                    <a:pt x="13669" y="4289"/>
                  </a:lnTo>
                  <a:lnTo>
                    <a:pt x="0" y="4289"/>
                  </a:lnTo>
                  <a:lnTo>
                    <a:pt x="0" y="4601"/>
                  </a:lnTo>
                  <a:lnTo>
                    <a:pt x="13669" y="4601"/>
                  </a:lnTo>
                  <a:lnTo>
                    <a:pt x="15115" y="7131"/>
                  </a:lnTo>
                  <a:lnTo>
                    <a:pt x="18187" y="7131"/>
                  </a:lnTo>
                  <a:lnTo>
                    <a:pt x="19633" y="4601"/>
                  </a:lnTo>
                  <a:lnTo>
                    <a:pt x="39742" y="4601"/>
                  </a:lnTo>
                  <a:lnTo>
                    <a:pt x="43553" y="8478"/>
                  </a:lnTo>
                  <a:lnTo>
                    <a:pt x="43767" y="8248"/>
                  </a:lnTo>
                  <a:lnTo>
                    <a:pt x="39857" y="4289"/>
                  </a:lnTo>
                  <a:lnTo>
                    <a:pt x="31659" y="4289"/>
                  </a:lnTo>
                  <a:lnTo>
                    <a:pt x="27781" y="346"/>
                  </a:lnTo>
                  <a:lnTo>
                    <a:pt x="22393" y="346"/>
                  </a:lnTo>
                  <a:cubicBezTo>
                    <a:pt x="22327" y="149"/>
                    <a:pt x="22146" y="1"/>
                    <a:pt x="2191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5883900" y="924850"/>
              <a:ext cx="37825" cy="43550"/>
            </a:xfrm>
            <a:custGeom>
              <a:rect b="b" l="l" r="r" t="t"/>
              <a:pathLst>
                <a:path extrusionOk="0" h="1742" w="1513">
                  <a:moveTo>
                    <a:pt x="1463" y="0"/>
                  </a:moveTo>
                  <a:lnTo>
                    <a:pt x="740" y="444"/>
                  </a:lnTo>
                  <a:lnTo>
                    <a:pt x="1" y="904"/>
                  </a:lnTo>
                  <a:lnTo>
                    <a:pt x="757" y="1331"/>
                  </a:lnTo>
                  <a:lnTo>
                    <a:pt x="1512" y="1741"/>
                  </a:lnTo>
                  <a:lnTo>
                    <a:pt x="1496" y="871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6811725" y="2031325"/>
              <a:ext cx="43150" cy="38625"/>
            </a:xfrm>
            <a:custGeom>
              <a:rect b="b" l="l" r="r" t="t"/>
              <a:pathLst>
                <a:path extrusionOk="0" h="1545" w="1726">
                  <a:moveTo>
                    <a:pt x="1726" y="0"/>
                  </a:moveTo>
                  <a:lnTo>
                    <a:pt x="855" y="17"/>
                  </a:lnTo>
                  <a:lnTo>
                    <a:pt x="1" y="50"/>
                  </a:lnTo>
                  <a:lnTo>
                    <a:pt x="444" y="789"/>
                  </a:lnTo>
                  <a:lnTo>
                    <a:pt x="888" y="1545"/>
                  </a:lnTo>
                  <a:lnTo>
                    <a:pt x="1315" y="773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6422775" y="693600"/>
              <a:ext cx="43550" cy="38625"/>
            </a:xfrm>
            <a:custGeom>
              <a:rect b="b" l="l" r="r" t="t"/>
              <a:pathLst>
                <a:path extrusionOk="0" h="1545" w="1742">
                  <a:moveTo>
                    <a:pt x="838" y="1"/>
                  </a:moveTo>
                  <a:lnTo>
                    <a:pt x="428" y="773"/>
                  </a:lnTo>
                  <a:lnTo>
                    <a:pt x="1" y="1545"/>
                  </a:lnTo>
                  <a:lnTo>
                    <a:pt x="871" y="1512"/>
                  </a:lnTo>
                  <a:lnTo>
                    <a:pt x="1742" y="1496"/>
                  </a:lnTo>
                  <a:lnTo>
                    <a:pt x="1282" y="756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5229625" y="873900"/>
              <a:ext cx="38225" cy="43575"/>
            </a:xfrm>
            <a:custGeom>
              <a:rect b="b" l="l" r="r" t="t"/>
              <a:pathLst>
                <a:path extrusionOk="0" h="1743" w="1529">
                  <a:moveTo>
                    <a:pt x="1479" y="1"/>
                  </a:moveTo>
                  <a:lnTo>
                    <a:pt x="740" y="461"/>
                  </a:lnTo>
                  <a:lnTo>
                    <a:pt x="1" y="904"/>
                  </a:lnTo>
                  <a:lnTo>
                    <a:pt x="757" y="1332"/>
                  </a:lnTo>
                  <a:lnTo>
                    <a:pt x="1529" y="1742"/>
                  </a:lnTo>
                  <a:lnTo>
                    <a:pt x="1496" y="872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5935250" y="924850"/>
              <a:ext cx="37800" cy="43550"/>
            </a:xfrm>
            <a:custGeom>
              <a:rect b="b" l="l" r="r" t="t"/>
              <a:pathLst>
                <a:path extrusionOk="0" h="1742" w="1512">
                  <a:moveTo>
                    <a:pt x="1479" y="0"/>
                  </a:moveTo>
                  <a:lnTo>
                    <a:pt x="740" y="444"/>
                  </a:lnTo>
                  <a:lnTo>
                    <a:pt x="1" y="904"/>
                  </a:lnTo>
                  <a:lnTo>
                    <a:pt x="756" y="1331"/>
                  </a:lnTo>
                  <a:lnTo>
                    <a:pt x="1512" y="1741"/>
                  </a:lnTo>
                  <a:lnTo>
                    <a:pt x="1496" y="871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5630900" y="849675"/>
              <a:ext cx="104775" cy="92025"/>
            </a:xfrm>
            <a:custGeom>
              <a:rect b="b" l="l" r="r" t="t"/>
              <a:pathLst>
                <a:path extrusionOk="0" h="3681" w="4191">
                  <a:moveTo>
                    <a:pt x="3089" y="116"/>
                  </a:moveTo>
                  <a:lnTo>
                    <a:pt x="4075" y="1841"/>
                  </a:lnTo>
                  <a:lnTo>
                    <a:pt x="3089" y="3566"/>
                  </a:lnTo>
                  <a:lnTo>
                    <a:pt x="1118" y="3566"/>
                  </a:lnTo>
                  <a:lnTo>
                    <a:pt x="149" y="1841"/>
                  </a:lnTo>
                  <a:lnTo>
                    <a:pt x="1118" y="116"/>
                  </a:lnTo>
                  <a:close/>
                  <a:moveTo>
                    <a:pt x="1052" y="1"/>
                  </a:moveTo>
                  <a:lnTo>
                    <a:pt x="1" y="1841"/>
                  </a:lnTo>
                  <a:lnTo>
                    <a:pt x="1052" y="3681"/>
                  </a:lnTo>
                  <a:lnTo>
                    <a:pt x="3155" y="3681"/>
                  </a:lnTo>
                  <a:lnTo>
                    <a:pt x="4190" y="1841"/>
                  </a:lnTo>
                  <a:lnTo>
                    <a:pt x="3155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6992025" y="1092425"/>
              <a:ext cx="63700" cy="55875"/>
            </a:xfrm>
            <a:custGeom>
              <a:rect b="b" l="l" r="r" t="t"/>
              <a:pathLst>
                <a:path extrusionOk="0" h="2235" w="2548">
                  <a:moveTo>
                    <a:pt x="642" y="0"/>
                  </a:moveTo>
                  <a:lnTo>
                    <a:pt x="1" y="1117"/>
                  </a:lnTo>
                  <a:lnTo>
                    <a:pt x="642" y="2234"/>
                  </a:lnTo>
                  <a:lnTo>
                    <a:pt x="1907" y="2234"/>
                  </a:lnTo>
                  <a:lnTo>
                    <a:pt x="2547" y="1117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6428125" y="967550"/>
              <a:ext cx="112150" cy="98600"/>
            </a:xfrm>
            <a:custGeom>
              <a:rect b="b" l="l" r="r" t="t"/>
              <a:pathLst>
                <a:path extrusionOk="0" h="3944" w="4486">
                  <a:moveTo>
                    <a:pt x="3302" y="116"/>
                  </a:moveTo>
                  <a:lnTo>
                    <a:pt x="4337" y="1972"/>
                  </a:lnTo>
                  <a:lnTo>
                    <a:pt x="3302" y="3812"/>
                  </a:lnTo>
                  <a:lnTo>
                    <a:pt x="1199" y="3812"/>
                  </a:lnTo>
                  <a:lnTo>
                    <a:pt x="148" y="1972"/>
                  </a:lnTo>
                  <a:lnTo>
                    <a:pt x="1199" y="116"/>
                  </a:lnTo>
                  <a:close/>
                  <a:moveTo>
                    <a:pt x="1117" y="1"/>
                  </a:moveTo>
                  <a:lnTo>
                    <a:pt x="0" y="1972"/>
                  </a:lnTo>
                  <a:lnTo>
                    <a:pt x="1117" y="3944"/>
                  </a:lnTo>
                  <a:lnTo>
                    <a:pt x="3352" y="3944"/>
                  </a:lnTo>
                  <a:lnTo>
                    <a:pt x="4485" y="1972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6854025" y="2214100"/>
              <a:ext cx="38225" cy="33700"/>
            </a:xfrm>
            <a:custGeom>
              <a:rect b="b" l="l" r="r" t="t"/>
              <a:pathLst>
                <a:path extrusionOk="0" h="1348" w="1529">
                  <a:moveTo>
                    <a:pt x="1" y="0"/>
                  </a:moveTo>
                  <a:lnTo>
                    <a:pt x="379" y="674"/>
                  </a:lnTo>
                  <a:lnTo>
                    <a:pt x="773" y="1347"/>
                  </a:lnTo>
                  <a:lnTo>
                    <a:pt x="1151" y="674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6073675" y="659925"/>
              <a:ext cx="315450" cy="318325"/>
            </a:xfrm>
            <a:custGeom>
              <a:rect b="b" l="l" r="r" t="t"/>
              <a:pathLst>
                <a:path extrusionOk="0" h="12733" w="12618">
                  <a:moveTo>
                    <a:pt x="493" y="0"/>
                  </a:moveTo>
                  <a:cubicBezTo>
                    <a:pt x="214" y="0"/>
                    <a:pt x="0" y="214"/>
                    <a:pt x="0" y="493"/>
                  </a:cubicBezTo>
                  <a:cubicBezTo>
                    <a:pt x="0" y="773"/>
                    <a:pt x="214" y="986"/>
                    <a:pt x="493" y="986"/>
                  </a:cubicBezTo>
                  <a:cubicBezTo>
                    <a:pt x="575" y="986"/>
                    <a:pt x="674" y="970"/>
                    <a:pt x="756" y="920"/>
                  </a:cubicBezTo>
                  <a:lnTo>
                    <a:pt x="12404" y="12733"/>
                  </a:lnTo>
                  <a:lnTo>
                    <a:pt x="12617" y="12503"/>
                  </a:lnTo>
                  <a:lnTo>
                    <a:pt x="10054" y="9907"/>
                  </a:lnTo>
                  <a:lnTo>
                    <a:pt x="10054" y="6391"/>
                  </a:lnTo>
                  <a:lnTo>
                    <a:pt x="7738" y="4042"/>
                  </a:lnTo>
                  <a:lnTo>
                    <a:pt x="7524" y="4256"/>
                  </a:lnTo>
                  <a:lnTo>
                    <a:pt x="9759" y="6523"/>
                  </a:lnTo>
                  <a:lnTo>
                    <a:pt x="9759" y="9595"/>
                  </a:lnTo>
                  <a:lnTo>
                    <a:pt x="953" y="674"/>
                  </a:lnTo>
                  <a:cubicBezTo>
                    <a:pt x="969" y="625"/>
                    <a:pt x="986" y="559"/>
                    <a:pt x="986" y="493"/>
                  </a:cubicBezTo>
                  <a:cubicBezTo>
                    <a:pt x="986" y="214"/>
                    <a:pt x="756" y="0"/>
                    <a:pt x="493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6890175" y="1281750"/>
              <a:ext cx="43150" cy="38650"/>
            </a:xfrm>
            <a:custGeom>
              <a:rect b="b" l="l" r="r" t="t"/>
              <a:pathLst>
                <a:path extrusionOk="0" h="1546" w="1726">
                  <a:moveTo>
                    <a:pt x="1726" y="1"/>
                  </a:moveTo>
                  <a:lnTo>
                    <a:pt x="855" y="34"/>
                  </a:lnTo>
                  <a:lnTo>
                    <a:pt x="1" y="50"/>
                  </a:lnTo>
                  <a:lnTo>
                    <a:pt x="444" y="789"/>
                  </a:lnTo>
                  <a:lnTo>
                    <a:pt x="888" y="1545"/>
                  </a:lnTo>
                  <a:lnTo>
                    <a:pt x="1315" y="773"/>
                  </a:lnTo>
                  <a:lnTo>
                    <a:pt x="172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6890175" y="1229600"/>
              <a:ext cx="43150" cy="38225"/>
            </a:xfrm>
            <a:custGeom>
              <a:rect b="b" l="l" r="r" t="t"/>
              <a:pathLst>
                <a:path extrusionOk="0" h="1529" w="1726">
                  <a:moveTo>
                    <a:pt x="1726" y="0"/>
                  </a:moveTo>
                  <a:lnTo>
                    <a:pt x="855" y="17"/>
                  </a:lnTo>
                  <a:lnTo>
                    <a:pt x="1" y="33"/>
                  </a:lnTo>
                  <a:lnTo>
                    <a:pt x="444" y="789"/>
                  </a:lnTo>
                  <a:lnTo>
                    <a:pt x="888" y="1528"/>
                  </a:lnTo>
                  <a:lnTo>
                    <a:pt x="1315" y="772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7088550" y="852150"/>
              <a:ext cx="38225" cy="43550"/>
            </a:xfrm>
            <a:custGeom>
              <a:rect b="b" l="l" r="r" t="t"/>
              <a:pathLst>
                <a:path extrusionOk="0" h="1742" w="1529">
                  <a:moveTo>
                    <a:pt x="1" y="0"/>
                  </a:moveTo>
                  <a:lnTo>
                    <a:pt x="17" y="871"/>
                  </a:lnTo>
                  <a:lnTo>
                    <a:pt x="34" y="1742"/>
                  </a:lnTo>
                  <a:lnTo>
                    <a:pt x="789" y="1282"/>
                  </a:lnTo>
                  <a:lnTo>
                    <a:pt x="1529" y="838"/>
                  </a:lnTo>
                  <a:lnTo>
                    <a:pt x="773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7036800" y="852150"/>
              <a:ext cx="38225" cy="43550"/>
            </a:xfrm>
            <a:custGeom>
              <a:rect b="b" l="l" r="r" t="t"/>
              <a:pathLst>
                <a:path extrusionOk="0" h="1742" w="1529">
                  <a:moveTo>
                    <a:pt x="1" y="0"/>
                  </a:moveTo>
                  <a:lnTo>
                    <a:pt x="17" y="871"/>
                  </a:lnTo>
                  <a:lnTo>
                    <a:pt x="34" y="1742"/>
                  </a:lnTo>
                  <a:lnTo>
                    <a:pt x="773" y="1282"/>
                  </a:lnTo>
                  <a:lnTo>
                    <a:pt x="1529" y="838"/>
                  </a:lnTo>
                  <a:lnTo>
                    <a:pt x="756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6810075" y="2190275"/>
              <a:ext cx="126125" cy="444425"/>
            </a:xfrm>
            <a:custGeom>
              <a:rect b="b" l="l" r="r" t="t"/>
              <a:pathLst>
                <a:path extrusionOk="0" h="17777" w="5045">
                  <a:moveTo>
                    <a:pt x="4519" y="312"/>
                  </a:moveTo>
                  <a:lnTo>
                    <a:pt x="2515" y="3812"/>
                  </a:lnTo>
                  <a:lnTo>
                    <a:pt x="527" y="312"/>
                  </a:lnTo>
                  <a:close/>
                  <a:moveTo>
                    <a:pt x="1" y="0"/>
                  </a:moveTo>
                  <a:lnTo>
                    <a:pt x="2367" y="4173"/>
                  </a:lnTo>
                  <a:lnTo>
                    <a:pt x="2367" y="7295"/>
                  </a:lnTo>
                  <a:lnTo>
                    <a:pt x="1167" y="8527"/>
                  </a:lnTo>
                  <a:lnTo>
                    <a:pt x="1167" y="13127"/>
                  </a:lnTo>
                  <a:cubicBezTo>
                    <a:pt x="642" y="13291"/>
                    <a:pt x="773" y="14063"/>
                    <a:pt x="1315" y="14063"/>
                  </a:cubicBezTo>
                  <a:cubicBezTo>
                    <a:pt x="1874" y="14063"/>
                    <a:pt x="2005" y="13291"/>
                    <a:pt x="1480" y="13127"/>
                  </a:cubicBezTo>
                  <a:lnTo>
                    <a:pt x="1480" y="8658"/>
                  </a:lnTo>
                  <a:lnTo>
                    <a:pt x="2367" y="7738"/>
                  </a:lnTo>
                  <a:lnTo>
                    <a:pt x="2367" y="16298"/>
                  </a:lnTo>
                  <a:cubicBezTo>
                    <a:pt x="1595" y="16478"/>
                    <a:pt x="1595" y="17596"/>
                    <a:pt x="2367" y="17760"/>
                  </a:cubicBezTo>
                  <a:lnTo>
                    <a:pt x="2367" y="17776"/>
                  </a:lnTo>
                  <a:lnTo>
                    <a:pt x="2679" y="17776"/>
                  </a:lnTo>
                  <a:lnTo>
                    <a:pt x="2679" y="17760"/>
                  </a:lnTo>
                  <a:cubicBezTo>
                    <a:pt x="3451" y="17596"/>
                    <a:pt x="3451" y="16478"/>
                    <a:pt x="2679" y="16298"/>
                  </a:cubicBezTo>
                  <a:lnTo>
                    <a:pt x="2679" y="4173"/>
                  </a:lnTo>
                  <a:lnTo>
                    <a:pt x="5045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6920150" y="1990650"/>
              <a:ext cx="83400" cy="301500"/>
            </a:xfrm>
            <a:custGeom>
              <a:rect b="b" l="l" r="r" t="t"/>
              <a:pathLst>
                <a:path extrusionOk="0" h="12060" w="3336">
                  <a:moveTo>
                    <a:pt x="182" y="1"/>
                  </a:moveTo>
                  <a:lnTo>
                    <a:pt x="1" y="247"/>
                  </a:lnTo>
                  <a:lnTo>
                    <a:pt x="3040" y="2745"/>
                  </a:lnTo>
                  <a:lnTo>
                    <a:pt x="3040" y="12060"/>
                  </a:lnTo>
                  <a:lnTo>
                    <a:pt x="3336" y="12060"/>
                  </a:lnTo>
                  <a:lnTo>
                    <a:pt x="3336" y="259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6492200" y="592975"/>
              <a:ext cx="86675" cy="313825"/>
            </a:xfrm>
            <a:custGeom>
              <a:rect b="b" l="l" r="r" t="t"/>
              <a:pathLst>
                <a:path extrusionOk="0" h="12553" w="3467">
                  <a:moveTo>
                    <a:pt x="1676" y="9579"/>
                  </a:moveTo>
                  <a:cubicBezTo>
                    <a:pt x="2859" y="9579"/>
                    <a:pt x="3467" y="11008"/>
                    <a:pt x="2629" y="11862"/>
                  </a:cubicBezTo>
                  <a:cubicBezTo>
                    <a:pt x="2355" y="12142"/>
                    <a:pt x="2016" y="12266"/>
                    <a:pt x="1683" y="12266"/>
                  </a:cubicBezTo>
                  <a:cubicBezTo>
                    <a:pt x="998" y="12266"/>
                    <a:pt x="340" y="11738"/>
                    <a:pt x="329" y="10942"/>
                  </a:cubicBezTo>
                  <a:cubicBezTo>
                    <a:pt x="329" y="10186"/>
                    <a:pt x="920" y="9579"/>
                    <a:pt x="1676" y="9579"/>
                  </a:cubicBezTo>
                  <a:close/>
                  <a:moveTo>
                    <a:pt x="1692" y="1"/>
                  </a:moveTo>
                  <a:cubicBezTo>
                    <a:pt x="1413" y="1"/>
                    <a:pt x="1199" y="214"/>
                    <a:pt x="1199" y="493"/>
                  </a:cubicBezTo>
                  <a:cubicBezTo>
                    <a:pt x="1199" y="691"/>
                    <a:pt x="1331" y="888"/>
                    <a:pt x="1528" y="953"/>
                  </a:cubicBezTo>
                  <a:lnTo>
                    <a:pt x="1528" y="9266"/>
                  </a:lnTo>
                  <a:cubicBezTo>
                    <a:pt x="641" y="9349"/>
                    <a:pt x="0" y="10104"/>
                    <a:pt x="33" y="10975"/>
                  </a:cubicBezTo>
                  <a:cubicBezTo>
                    <a:pt x="66" y="11862"/>
                    <a:pt x="789" y="12552"/>
                    <a:pt x="1676" y="12552"/>
                  </a:cubicBezTo>
                  <a:cubicBezTo>
                    <a:pt x="2546" y="12552"/>
                    <a:pt x="3269" y="11862"/>
                    <a:pt x="3319" y="10975"/>
                  </a:cubicBezTo>
                  <a:cubicBezTo>
                    <a:pt x="3352" y="10104"/>
                    <a:pt x="2694" y="9349"/>
                    <a:pt x="1824" y="9266"/>
                  </a:cubicBezTo>
                  <a:lnTo>
                    <a:pt x="1824" y="953"/>
                  </a:lnTo>
                  <a:cubicBezTo>
                    <a:pt x="2037" y="904"/>
                    <a:pt x="2169" y="707"/>
                    <a:pt x="2169" y="493"/>
                  </a:cubicBezTo>
                  <a:cubicBezTo>
                    <a:pt x="2169" y="214"/>
                    <a:pt x="1955" y="1"/>
                    <a:pt x="1692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6959175" y="1929475"/>
              <a:ext cx="63700" cy="55450"/>
            </a:xfrm>
            <a:custGeom>
              <a:rect b="b" l="l" r="r" t="t"/>
              <a:pathLst>
                <a:path extrusionOk="0" h="2218" w="2548">
                  <a:moveTo>
                    <a:pt x="641" y="0"/>
                  </a:moveTo>
                  <a:lnTo>
                    <a:pt x="1" y="1117"/>
                  </a:lnTo>
                  <a:lnTo>
                    <a:pt x="641" y="2218"/>
                  </a:lnTo>
                  <a:lnTo>
                    <a:pt x="1906" y="2218"/>
                  </a:lnTo>
                  <a:lnTo>
                    <a:pt x="2547" y="1117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6865950" y="1821575"/>
              <a:ext cx="70125" cy="59850"/>
            </a:xfrm>
            <a:custGeom>
              <a:rect b="b" l="l" r="r" t="t"/>
              <a:pathLst>
                <a:path extrusionOk="0" h="2394" w="2805">
                  <a:moveTo>
                    <a:pt x="1207" y="1"/>
                  </a:moveTo>
                  <a:cubicBezTo>
                    <a:pt x="591" y="1"/>
                    <a:pt x="0" y="474"/>
                    <a:pt x="0" y="1195"/>
                  </a:cubicBezTo>
                  <a:cubicBezTo>
                    <a:pt x="0" y="1852"/>
                    <a:pt x="526" y="2394"/>
                    <a:pt x="1183" y="2394"/>
                  </a:cubicBezTo>
                  <a:cubicBezTo>
                    <a:pt x="1190" y="2394"/>
                    <a:pt x="1197" y="2394"/>
                    <a:pt x="1203" y="2394"/>
                  </a:cubicBezTo>
                  <a:cubicBezTo>
                    <a:pt x="2274" y="2394"/>
                    <a:pt x="2805" y="1108"/>
                    <a:pt x="2054" y="357"/>
                  </a:cubicBezTo>
                  <a:cubicBezTo>
                    <a:pt x="1808" y="111"/>
                    <a:pt x="1505" y="1"/>
                    <a:pt x="1207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6745600" y="964250"/>
              <a:ext cx="122600" cy="104775"/>
            </a:xfrm>
            <a:custGeom>
              <a:rect b="b" l="l" r="r" t="t"/>
              <a:pathLst>
                <a:path extrusionOk="0" h="4191" w="4904">
                  <a:moveTo>
                    <a:pt x="2129" y="1"/>
                  </a:moveTo>
                  <a:cubicBezTo>
                    <a:pt x="1052" y="1"/>
                    <a:pt x="17" y="839"/>
                    <a:pt x="17" y="2104"/>
                  </a:cubicBezTo>
                  <a:cubicBezTo>
                    <a:pt x="1" y="3254"/>
                    <a:pt x="937" y="4191"/>
                    <a:pt x="2087" y="4191"/>
                  </a:cubicBezTo>
                  <a:cubicBezTo>
                    <a:pt x="2101" y="4191"/>
                    <a:pt x="2114" y="4191"/>
                    <a:pt x="2128" y="4191"/>
                  </a:cubicBezTo>
                  <a:cubicBezTo>
                    <a:pt x="3974" y="4191"/>
                    <a:pt x="4903" y="1963"/>
                    <a:pt x="3599" y="626"/>
                  </a:cubicBezTo>
                  <a:cubicBezTo>
                    <a:pt x="3172" y="194"/>
                    <a:pt x="2646" y="1"/>
                    <a:pt x="2129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5658425" y="873900"/>
              <a:ext cx="50125" cy="43575"/>
            </a:xfrm>
            <a:custGeom>
              <a:rect b="b" l="l" r="r" t="t"/>
              <a:pathLst>
                <a:path extrusionOk="0" h="1743" w="2005">
                  <a:moveTo>
                    <a:pt x="510" y="1"/>
                  </a:moveTo>
                  <a:lnTo>
                    <a:pt x="0" y="872"/>
                  </a:lnTo>
                  <a:lnTo>
                    <a:pt x="510" y="1742"/>
                  </a:lnTo>
                  <a:lnTo>
                    <a:pt x="1496" y="1742"/>
                  </a:lnTo>
                  <a:lnTo>
                    <a:pt x="2005" y="872"/>
                  </a:lnTo>
                  <a:lnTo>
                    <a:pt x="149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6459750" y="995475"/>
              <a:ext cx="48900" cy="42750"/>
            </a:xfrm>
            <a:custGeom>
              <a:rect b="b" l="l" r="r" t="t"/>
              <a:pathLst>
                <a:path extrusionOk="0" h="1710" w="1956">
                  <a:moveTo>
                    <a:pt x="493" y="1"/>
                  </a:moveTo>
                  <a:lnTo>
                    <a:pt x="0" y="855"/>
                  </a:lnTo>
                  <a:lnTo>
                    <a:pt x="493" y="1709"/>
                  </a:lnTo>
                  <a:lnTo>
                    <a:pt x="1462" y="1709"/>
                  </a:lnTo>
                  <a:lnTo>
                    <a:pt x="1955" y="855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6723425" y="1713425"/>
              <a:ext cx="45200" cy="39450"/>
            </a:xfrm>
            <a:custGeom>
              <a:rect b="b" l="l" r="r" t="t"/>
              <a:pathLst>
                <a:path extrusionOk="0" h="1578" w="1808">
                  <a:moveTo>
                    <a:pt x="0" y="0"/>
                  </a:moveTo>
                  <a:lnTo>
                    <a:pt x="460" y="789"/>
                  </a:lnTo>
                  <a:lnTo>
                    <a:pt x="904" y="1578"/>
                  </a:lnTo>
                  <a:lnTo>
                    <a:pt x="1348" y="789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11"/>
          <p:cNvSpPr txBox="1"/>
          <p:nvPr>
            <p:ph hasCustomPrompt="1" type="title"/>
          </p:nvPr>
        </p:nvSpPr>
        <p:spPr>
          <a:xfrm>
            <a:off x="4335499" y="1721900"/>
            <a:ext cx="3694200" cy="10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7" name="Google Shape;417;p11"/>
          <p:cNvSpPr txBox="1"/>
          <p:nvPr>
            <p:ph idx="1" type="subTitle"/>
          </p:nvPr>
        </p:nvSpPr>
        <p:spPr>
          <a:xfrm>
            <a:off x="4940925" y="2739700"/>
            <a:ext cx="3088800" cy="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13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flipH="1" rot="10800000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13"/>
          <p:cNvGrpSpPr/>
          <p:nvPr/>
        </p:nvGrpSpPr>
        <p:grpSpPr>
          <a:xfrm>
            <a:off x="-186126" y="-18495"/>
            <a:ext cx="9339366" cy="5626127"/>
            <a:chOff x="-186126" y="-18495"/>
            <a:chExt cx="9339366" cy="5626127"/>
          </a:xfrm>
        </p:grpSpPr>
        <p:sp>
          <p:nvSpPr>
            <p:cNvPr id="422" name="Google Shape;422;p13"/>
            <p:cNvSpPr/>
            <p:nvPr/>
          </p:nvSpPr>
          <p:spPr>
            <a:xfrm rot="10800000">
              <a:off x="8558323" y="-18495"/>
              <a:ext cx="594917" cy="1696659"/>
            </a:xfrm>
            <a:custGeom>
              <a:rect b="b" l="l" r="r" t="t"/>
              <a:pathLst>
                <a:path extrusionOk="0" h="29166" w="11169">
                  <a:moveTo>
                    <a:pt x="7284" y="11200"/>
                  </a:moveTo>
                  <a:cubicBezTo>
                    <a:pt x="10218" y="3811"/>
                    <a:pt x="328" y="127"/>
                    <a:pt x="1" y="0"/>
                  </a:cubicBezTo>
                  <a:lnTo>
                    <a:pt x="1" y="29165"/>
                  </a:lnTo>
                  <a:lnTo>
                    <a:pt x="11168" y="29165"/>
                  </a:lnTo>
                  <a:cubicBezTo>
                    <a:pt x="3948" y="26548"/>
                    <a:pt x="4413" y="18441"/>
                    <a:pt x="7284" y="11200"/>
                  </a:cubicBezTo>
                  <a:close/>
                </a:path>
              </a:pathLst>
            </a:custGeom>
            <a:solidFill>
              <a:srgbClr val="6F95D4">
                <a:alpha val="1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3" name="Google Shape;423;p13"/>
            <p:cNvGrpSpPr/>
            <p:nvPr/>
          </p:nvGrpSpPr>
          <p:grpSpPr>
            <a:xfrm rot="10800000">
              <a:off x="-186126" y="2390486"/>
              <a:ext cx="3015890" cy="3217146"/>
              <a:chOff x="5229625" y="592975"/>
              <a:chExt cx="1914000" cy="2041725"/>
            </a:xfrm>
          </p:grpSpPr>
          <p:sp>
            <p:nvSpPr>
              <p:cNvPr id="424" name="Google Shape;424;p13"/>
              <p:cNvSpPr/>
              <p:nvPr/>
            </p:nvSpPr>
            <p:spPr>
              <a:xfrm>
                <a:off x="6221925" y="672250"/>
                <a:ext cx="24675" cy="24675"/>
              </a:xfrm>
              <a:custGeom>
                <a:rect b="b" l="l" r="r" t="t"/>
                <a:pathLst>
                  <a:path extrusionOk="0" h="987" w="987">
                    <a:moveTo>
                      <a:pt x="494" y="0"/>
                    </a:moveTo>
                    <a:cubicBezTo>
                      <a:pt x="231" y="0"/>
                      <a:pt x="1" y="230"/>
                      <a:pt x="1" y="493"/>
                    </a:cubicBezTo>
                    <a:cubicBezTo>
                      <a:pt x="1" y="772"/>
                      <a:pt x="231" y="986"/>
                      <a:pt x="494" y="986"/>
                    </a:cubicBezTo>
                    <a:cubicBezTo>
                      <a:pt x="773" y="986"/>
                      <a:pt x="987" y="772"/>
                      <a:pt x="987" y="493"/>
                    </a:cubicBezTo>
                    <a:cubicBezTo>
                      <a:pt x="987" y="230"/>
                      <a:pt x="773" y="0"/>
                      <a:pt x="494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3"/>
              <p:cNvSpPr/>
              <p:nvPr/>
            </p:nvSpPr>
            <p:spPr>
              <a:xfrm>
                <a:off x="6762850" y="719475"/>
                <a:ext cx="62450" cy="53825"/>
              </a:xfrm>
              <a:custGeom>
                <a:rect b="b" l="l" r="r" t="t"/>
                <a:pathLst>
                  <a:path extrusionOk="0" h="2153" w="2498">
                    <a:moveTo>
                      <a:pt x="1249" y="1"/>
                    </a:moveTo>
                    <a:lnTo>
                      <a:pt x="625" y="1085"/>
                    </a:lnTo>
                    <a:lnTo>
                      <a:pt x="1" y="2153"/>
                    </a:lnTo>
                    <a:lnTo>
                      <a:pt x="2498" y="2153"/>
                    </a:lnTo>
                    <a:lnTo>
                      <a:pt x="1874" y="1085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3"/>
              <p:cNvSpPr/>
              <p:nvPr/>
            </p:nvSpPr>
            <p:spPr>
              <a:xfrm>
                <a:off x="7076225" y="1004325"/>
                <a:ext cx="29075" cy="24875"/>
              </a:xfrm>
              <a:custGeom>
                <a:rect b="b" l="l" r="r" t="t"/>
                <a:pathLst>
                  <a:path extrusionOk="0" h="995" w="1163">
                    <a:moveTo>
                      <a:pt x="506" y="1"/>
                    </a:moveTo>
                    <a:cubicBezTo>
                      <a:pt x="255" y="1"/>
                      <a:pt x="17" y="203"/>
                      <a:pt x="17" y="501"/>
                    </a:cubicBezTo>
                    <a:cubicBezTo>
                      <a:pt x="1" y="764"/>
                      <a:pt x="231" y="994"/>
                      <a:pt x="494" y="994"/>
                    </a:cubicBezTo>
                    <a:cubicBezTo>
                      <a:pt x="500" y="994"/>
                      <a:pt x="507" y="994"/>
                      <a:pt x="513" y="994"/>
                    </a:cubicBezTo>
                    <a:cubicBezTo>
                      <a:pt x="944" y="994"/>
                      <a:pt x="1163" y="464"/>
                      <a:pt x="855" y="156"/>
                    </a:cubicBezTo>
                    <a:cubicBezTo>
                      <a:pt x="753" y="49"/>
                      <a:pt x="628" y="1"/>
                      <a:pt x="50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3"/>
              <p:cNvSpPr/>
              <p:nvPr/>
            </p:nvSpPr>
            <p:spPr>
              <a:xfrm>
                <a:off x="6829400" y="1799550"/>
                <a:ext cx="136375" cy="105300"/>
              </a:xfrm>
              <a:custGeom>
                <a:rect b="b" l="l" r="r" t="t"/>
                <a:pathLst>
                  <a:path extrusionOk="0" h="4212" w="5455">
                    <a:moveTo>
                      <a:pt x="2639" y="120"/>
                    </a:moveTo>
                    <a:cubicBezTo>
                      <a:pt x="3652" y="120"/>
                      <a:pt x="4622" y="893"/>
                      <a:pt x="4633" y="2076"/>
                    </a:cubicBezTo>
                    <a:cubicBezTo>
                      <a:pt x="4633" y="3176"/>
                      <a:pt x="3746" y="4080"/>
                      <a:pt x="2645" y="4096"/>
                    </a:cubicBezTo>
                    <a:cubicBezTo>
                      <a:pt x="887" y="4096"/>
                      <a:pt x="0" y="1961"/>
                      <a:pt x="1232" y="712"/>
                    </a:cubicBezTo>
                    <a:cubicBezTo>
                      <a:pt x="1641" y="303"/>
                      <a:pt x="2145" y="120"/>
                      <a:pt x="2639" y="120"/>
                    </a:cubicBezTo>
                    <a:close/>
                    <a:moveTo>
                      <a:pt x="2669" y="0"/>
                    </a:moveTo>
                    <a:cubicBezTo>
                      <a:pt x="1599" y="0"/>
                      <a:pt x="564" y="826"/>
                      <a:pt x="542" y="2076"/>
                    </a:cubicBezTo>
                    <a:cubicBezTo>
                      <a:pt x="542" y="3242"/>
                      <a:pt x="1479" y="4211"/>
                      <a:pt x="2645" y="4211"/>
                    </a:cubicBezTo>
                    <a:cubicBezTo>
                      <a:pt x="4518" y="4211"/>
                      <a:pt x="5454" y="1961"/>
                      <a:pt x="4140" y="630"/>
                    </a:cubicBezTo>
                    <a:cubicBezTo>
                      <a:pt x="3716" y="195"/>
                      <a:pt x="3188" y="0"/>
                      <a:pt x="2669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3"/>
              <p:cNvSpPr/>
              <p:nvPr/>
            </p:nvSpPr>
            <p:spPr>
              <a:xfrm>
                <a:off x="6391150" y="824600"/>
                <a:ext cx="97550" cy="83325"/>
              </a:xfrm>
              <a:custGeom>
                <a:rect b="b" l="l" r="r" t="t"/>
                <a:pathLst>
                  <a:path extrusionOk="0" h="3333" w="3902">
                    <a:moveTo>
                      <a:pt x="1678" y="302"/>
                    </a:moveTo>
                    <a:cubicBezTo>
                      <a:pt x="2013" y="302"/>
                      <a:pt x="2353" y="427"/>
                      <a:pt x="2629" y="708"/>
                    </a:cubicBezTo>
                    <a:cubicBezTo>
                      <a:pt x="3479" y="1574"/>
                      <a:pt x="2866" y="3024"/>
                      <a:pt x="1664" y="3024"/>
                    </a:cubicBezTo>
                    <a:cubicBezTo>
                      <a:pt x="1657" y="3024"/>
                      <a:pt x="1650" y="3024"/>
                      <a:pt x="1643" y="3024"/>
                    </a:cubicBezTo>
                    <a:cubicBezTo>
                      <a:pt x="904" y="3024"/>
                      <a:pt x="296" y="2416"/>
                      <a:pt x="313" y="1677"/>
                    </a:cubicBezTo>
                    <a:cubicBezTo>
                      <a:pt x="302" y="854"/>
                      <a:pt x="976" y="302"/>
                      <a:pt x="1678" y="302"/>
                    </a:cubicBezTo>
                    <a:close/>
                    <a:moveTo>
                      <a:pt x="1684" y="1"/>
                    </a:moveTo>
                    <a:cubicBezTo>
                      <a:pt x="1670" y="1"/>
                      <a:pt x="1657" y="1"/>
                      <a:pt x="1643" y="1"/>
                    </a:cubicBezTo>
                    <a:cubicBezTo>
                      <a:pt x="723" y="1"/>
                      <a:pt x="1" y="757"/>
                      <a:pt x="1" y="1677"/>
                    </a:cubicBezTo>
                    <a:cubicBezTo>
                      <a:pt x="12" y="2672"/>
                      <a:pt x="834" y="3332"/>
                      <a:pt x="1685" y="3332"/>
                    </a:cubicBezTo>
                    <a:cubicBezTo>
                      <a:pt x="2100" y="3332"/>
                      <a:pt x="2521" y="3176"/>
                      <a:pt x="2859" y="2827"/>
                    </a:cubicBezTo>
                    <a:cubicBezTo>
                      <a:pt x="3901" y="1785"/>
                      <a:pt x="3152" y="1"/>
                      <a:pt x="168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3"/>
              <p:cNvSpPr/>
              <p:nvPr/>
            </p:nvSpPr>
            <p:spPr>
              <a:xfrm>
                <a:off x="6808450" y="1972175"/>
                <a:ext cx="43150" cy="36700"/>
              </a:xfrm>
              <a:custGeom>
                <a:rect b="b" l="l" r="r" t="t"/>
                <a:pathLst>
                  <a:path extrusionOk="0" h="1468" w="1726">
                    <a:moveTo>
                      <a:pt x="986" y="1"/>
                    </a:moveTo>
                    <a:cubicBezTo>
                      <a:pt x="345" y="1"/>
                      <a:pt x="0" y="789"/>
                      <a:pt x="460" y="1249"/>
                    </a:cubicBezTo>
                    <a:cubicBezTo>
                      <a:pt x="611" y="1400"/>
                      <a:pt x="799" y="1468"/>
                      <a:pt x="983" y="1468"/>
                    </a:cubicBezTo>
                    <a:cubicBezTo>
                      <a:pt x="1361" y="1468"/>
                      <a:pt x="1725" y="1182"/>
                      <a:pt x="1725" y="740"/>
                    </a:cubicBezTo>
                    <a:cubicBezTo>
                      <a:pt x="1725" y="329"/>
                      <a:pt x="1397" y="1"/>
                      <a:pt x="98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3"/>
              <p:cNvSpPr/>
              <p:nvPr/>
            </p:nvSpPr>
            <p:spPr>
              <a:xfrm>
                <a:off x="6249875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6" y="1"/>
                    </a:moveTo>
                    <a:cubicBezTo>
                      <a:pt x="371" y="1"/>
                      <a:pt x="11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96" y="1475"/>
                      <a:pt x="1725" y="687"/>
                      <a:pt x="1265" y="227"/>
                    </a:cubicBezTo>
                    <a:cubicBezTo>
                      <a:pt x="1114" y="70"/>
                      <a:pt x="928" y="1"/>
                      <a:pt x="74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3"/>
              <p:cNvSpPr/>
              <p:nvPr/>
            </p:nvSpPr>
            <p:spPr>
              <a:xfrm>
                <a:off x="6306550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2" y="1"/>
                    </a:moveTo>
                    <a:cubicBezTo>
                      <a:pt x="364" y="1"/>
                      <a:pt x="0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80" y="1475"/>
                      <a:pt x="1725" y="687"/>
                      <a:pt x="1265" y="227"/>
                    </a:cubicBezTo>
                    <a:cubicBezTo>
                      <a:pt x="1114" y="70"/>
                      <a:pt x="927" y="1"/>
                      <a:pt x="74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3"/>
              <p:cNvSpPr/>
              <p:nvPr/>
            </p:nvSpPr>
            <p:spPr>
              <a:xfrm>
                <a:off x="6558725" y="1474500"/>
                <a:ext cx="43150" cy="36875"/>
              </a:xfrm>
              <a:custGeom>
                <a:rect b="b" l="l" r="r" t="t"/>
                <a:pathLst>
                  <a:path extrusionOk="0" h="1475" w="1726">
                    <a:moveTo>
                      <a:pt x="746" y="0"/>
                    </a:moveTo>
                    <a:cubicBezTo>
                      <a:pt x="372" y="0"/>
                      <a:pt x="12" y="293"/>
                      <a:pt x="0" y="735"/>
                    </a:cubicBezTo>
                    <a:cubicBezTo>
                      <a:pt x="0" y="1146"/>
                      <a:pt x="329" y="1474"/>
                      <a:pt x="740" y="1474"/>
                    </a:cubicBezTo>
                    <a:cubicBezTo>
                      <a:pt x="1397" y="1474"/>
                      <a:pt x="1726" y="686"/>
                      <a:pt x="1266" y="226"/>
                    </a:cubicBezTo>
                    <a:cubicBezTo>
                      <a:pt x="1115" y="70"/>
                      <a:pt x="929" y="0"/>
                      <a:pt x="746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3"/>
              <p:cNvSpPr/>
              <p:nvPr/>
            </p:nvSpPr>
            <p:spPr>
              <a:xfrm>
                <a:off x="6419900" y="853775"/>
                <a:ext cx="29175" cy="24775"/>
              </a:xfrm>
              <a:custGeom>
                <a:rect b="b" l="l" r="r" t="t"/>
                <a:pathLst>
                  <a:path extrusionOk="0" h="991" w="1167">
                    <a:moveTo>
                      <a:pt x="493" y="1"/>
                    </a:moveTo>
                    <a:cubicBezTo>
                      <a:pt x="214" y="1"/>
                      <a:pt x="1" y="231"/>
                      <a:pt x="17" y="510"/>
                    </a:cubicBezTo>
                    <a:cubicBezTo>
                      <a:pt x="17" y="805"/>
                      <a:pt x="256" y="991"/>
                      <a:pt x="504" y="991"/>
                    </a:cubicBezTo>
                    <a:cubicBezTo>
                      <a:pt x="629" y="991"/>
                      <a:pt x="756" y="943"/>
                      <a:pt x="855" y="839"/>
                    </a:cubicBezTo>
                    <a:cubicBezTo>
                      <a:pt x="1167" y="527"/>
                      <a:pt x="937" y="1"/>
                      <a:pt x="49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3"/>
              <p:cNvSpPr/>
              <p:nvPr/>
            </p:nvSpPr>
            <p:spPr>
              <a:xfrm>
                <a:off x="7043775" y="976225"/>
                <a:ext cx="99850" cy="82125"/>
              </a:xfrm>
              <a:custGeom>
                <a:rect b="b" l="l" r="r" t="t"/>
                <a:pathLst>
                  <a:path extrusionOk="0" h="3285" w="3994">
                    <a:moveTo>
                      <a:pt x="1792" y="297"/>
                    </a:moveTo>
                    <a:cubicBezTo>
                      <a:pt x="2474" y="297"/>
                      <a:pt x="3128" y="821"/>
                      <a:pt x="3139" y="1625"/>
                    </a:cubicBezTo>
                    <a:cubicBezTo>
                      <a:pt x="3139" y="2364"/>
                      <a:pt x="2547" y="2972"/>
                      <a:pt x="1792" y="2989"/>
                    </a:cubicBezTo>
                    <a:cubicBezTo>
                      <a:pt x="609" y="2989"/>
                      <a:pt x="1" y="1543"/>
                      <a:pt x="839" y="705"/>
                    </a:cubicBezTo>
                    <a:cubicBezTo>
                      <a:pt x="1115" y="424"/>
                      <a:pt x="1457" y="297"/>
                      <a:pt x="1792" y="297"/>
                    </a:cubicBezTo>
                    <a:close/>
                    <a:moveTo>
                      <a:pt x="1802" y="0"/>
                    </a:moveTo>
                    <a:cubicBezTo>
                      <a:pt x="966" y="0"/>
                      <a:pt x="160" y="642"/>
                      <a:pt x="149" y="1625"/>
                    </a:cubicBezTo>
                    <a:cubicBezTo>
                      <a:pt x="149" y="2529"/>
                      <a:pt x="888" y="3284"/>
                      <a:pt x="1792" y="3284"/>
                    </a:cubicBezTo>
                    <a:cubicBezTo>
                      <a:pt x="3254" y="3284"/>
                      <a:pt x="3993" y="1527"/>
                      <a:pt x="2958" y="492"/>
                    </a:cubicBezTo>
                    <a:cubicBezTo>
                      <a:pt x="2625" y="153"/>
                      <a:pt x="2210" y="0"/>
                      <a:pt x="1802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3"/>
              <p:cNvSpPr/>
              <p:nvPr/>
            </p:nvSpPr>
            <p:spPr>
              <a:xfrm>
                <a:off x="6193175" y="643075"/>
                <a:ext cx="82175" cy="83400"/>
              </a:xfrm>
              <a:custGeom>
                <a:rect b="b" l="l" r="r" t="t"/>
                <a:pathLst>
                  <a:path extrusionOk="0" h="3336" w="3287">
                    <a:moveTo>
                      <a:pt x="1644" y="313"/>
                    </a:moveTo>
                    <a:cubicBezTo>
                      <a:pt x="2399" y="313"/>
                      <a:pt x="2991" y="921"/>
                      <a:pt x="2991" y="1660"/>
                    </a:cubicBezTo>
                    <a:cubicBezTo>
                      <a:pt x="3007" y="2416"/>
                      <a:pt x="2399" y="3024"/>
                      <a:pt x="1644" y="3024"/>
                    </a:cubicBezTo>
                    <a:cubicBezTo>
                      <a:pt x="904" y="3024"/>
                      <a:pt x="297" y="2416"/>
                      <a:pt x="313" y="1677"/>
                    </a:cubicBezTo>
                    <a:cubicBezTo>
                      <a:pt x="297" y="921"/>
                      <a:pt x="904" y="313"/>
                      <a:pt x="1644" y="313"/>
                    </a:cubicBezTo>
                    <a:close/>
                    <a:moveTo>
                      <a:pt x="1644" y="1"/>
                    </a:moveTo>
                    <a:cubicBezTo>
                      <a:pt x="740" y="1"/>
                      <a:pt x="1" y="757"/>
                      <a:pt x="1" y="1660"/>
                    </a:cubicBezTo>
                    <a:cubicBezTo>
                      <a:pt x="1" y="2580"/>
                      <a:pt x="740" y="3319"/>
                      <a:pt x="1644" y="3336"/>
                    </a:cubicBezTo>
                    <a:cubicBezTo>
                      <a:pt x="2564" y="3319"/>
                      <a:pt x="3287" y="2580"/>
                      <a:pt x="3287" y="1660"/>
                    </a:cubicBezTo>
                    <a:cubicBezTo>
                      <a:pt x="3287" y="757"/>
                      <a:pt x="2564" y="1"/>
                      <a:pt x="164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3"/>
              <p:cNvSpPr/>
              <p:nvPr/>
            </p:nvSpPr>
            <p:spPr>
              <a:xfrm>
                <a:off x="7010525" y="1609975"/>
                <a:ext cx="99825" cy="82525"/>
              </a:xfrm>
              <a:custGeom>
                <a:rect b="b" l="l" r="r" t="t"/>
                <a:pathLst>
                  <a:path extrusionOk="0" h="3301" w="3993">
                    <a:moveTo>
                      <a:pt x="1784" y="301"/>
                    </a:moveTo>
                    <a:cubicBezTo>
                      <a:pt x="2469" y="301"/>
                      <a:pt x="3127" y="829"/>
                      <a:pt x="3138" y="1625"/>
                    </a:cubicBezTo>
                    <a:cubicBezTo>
                      <a:pt x="3155" y="2381"/>
                      <a:pt x="2547" y="2988"/>
                      <a:pt x="1807" y="2988"/>
                    </a:cubicBezTo>
                    <a:cubicBezTo>
                      <a:pt x="608" y="2988"/>
                      <a:pt x="0" y="1543"/>
                      <a:pt x="838" y="705"/>
                    </a:cubicBezTo>
                    <a:cubicBezTo>
                      <a:pt x="1112" y="425"/>
                      <a:pt x="1451" y="301"/>
                      <a:pt x="1784" y="301"/>
                    </a:cubicBezTo>
                    <a:close/>
                    <a:moveTo>
                      <a:pt x="1810" y="0"/>
                    </a:moveTo>
                    <a:cubicBezTo>
                      <a:pt x="972" y="0"/>
                      <a:pt x="170" y="642"/>
                      <a:pt x="148" y="1625"/>
                    </a:cubicBezTo>
                    <a:cubicBezTo>
                      <a:pt x="148" y="2545"/>
                      <a:pt x="887" y="3284"/>
                      <a:pt x="1791" y="3301"/>
                    </a:cubicBezTo>
                    <a:cubicBezTo>
                      <a:pt x="3253" y="3301"/>
                      <a:pt x="3992" y="1543"/>
                      <a:pt x="2974" y="491"/>
                    </a:cubicBezTo>
                    <a:cubicBezTo>
                      <a:pt x="2635" y="152"/>
                      <a:pt x="2218" y="0"/>
                      <a:pt x="1810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7042975" y="163865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503" y="1"/>
                    </a:moveTo>
                    <a:cubicBezTo>
                      <a:pt x="253" y="1"/>
                      <a:pt x="17" y="191"/>
                      <a:pt x="17" y="478"/>
                    </a:cubicBezTo>
                    <a:cubicBezTo>
                      <a:pt x="0" y="757"/>
                      <a:pt x="230" y="971"/>
                      <a:pt x="493" y="971"/>
                    </a:cubicBezTo>
                    <a:cubicBezTo>
                      <a:pt x="937" y="971"/>
                      <a:pt x="1150" y="445"/>
                      <a:pt x="854" y="149"/>
                    </a:cubicBezTo>
                    <a:cubicBezTo>
                      <a:pt x="752" y="47"/>
                      <a:pt x="626" y="1"/>
                      <a:pt x="50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6517650" y="85420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658" y="0"/>
                    </a:moveTo>
                    <a:cubicBezTo>
                      <a:pt x="214" y="0"/>
                      <a:pt x="1" y="510"/>
                      <a:pt x="313" y="822"/>
                    </a:cubicBezTo>
                    <a:cubicBezTo>
                      <a:pt x="410" y="924"/>
                      <a:pt x="532" y="970"/>
                      <a:pt x="653" y="970"/>
                    </a:cubicBezTo>
                    <a:cubicBezTo>
                      <a:pt x="899" y="970"/>
                      <a:pt x="1140" y="780"/>
                      <a:pt x="1151" y="493"/>
                    </a:cubicBezTo>
                    <a:cubicBezTo>
                      <a:pt x="1151" y="214"/>
                      <a:pt x="921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3"/>
              <p:cNvSpPr/>
              <p:nvPr/>
            </p:nvSpPr>
            <p:spPr>
              <a:xfrm>
                <a:off x="6829400" y="1220550"/>
                <a:ext cx="137900" cy="482000"/>
              </a:xfrm>
              <a:custGeom>
                <a:rect b="b" l="l" r="r" t="t"/>
                <a:pathLst>
                  <a:path extrusionOk="0" h="19280" w="5516">
                    <a:moveTo>
                      <a:pt x="0" y="1"/>
                    </a:moveTo>
                    <a:lnTo>
                      <a:pt x="0" y="14097"/>
                    </a:lnTo>
                    <a:lnTo>
                      <a:pt x="4403" y="18549"/>
                    </a:lnTo>
                    <a:cubicBezTo>
                      <a:pt x="4370" y="18615"/>
                      <a:pt x="4354" y="18697"/>
                      <a:pt x="4354" y="18779"/>
                    </a:cubicBezTo>
                    <a:cubicBezTo>
                      <a:pt x="4354" y="19077"/>
                      <a:pt x="4592" y="19279"/>
                      <a:pt x="4848" y="19279"/>
                    </a:cubicBezTo>
                    <a:cubicBezTo>
                      <a:pt x="4972" y="19279"/>
                      <a:pt x="5101" y="19232"/>
                      <a:pt x="5208" y="19124"/>
                    </a:cubicBezTo>
                    <a:cubicBezTo>
                      <a:pt x="5516" y="18816"/>
                      <a:pt x="5297" y="18286"/>
                      <a:pt x="4851" y="18286"/>
                    </a:cubicBezTo>
                    <a:cubicBezTo>
                      <a:pt x="4844" y="18286"/>
                      <a:pt x="4837" y="18286"/>
                      <a:pt x="4830" y="18286"/>
                    </a:cubicBezTo>
                    <a:cubicBezTo>
                      <a:pt x="4764" y="18286"/>
                      <a:pt x="4682" y="18303"/>
                      <a:pt x="4617" y="18335"/>
                    </a:cubicBezTo>
                    <a:lnTo>
                      <a:pt x="312" y="13965"/>
                    </a:lnTo>
                    <a:lnTo>
                      <a:pt x="312" y="6244"/>
                    </a:lnTo>
                    <a:lnTo>
                      <a:pt x="2530" y="8495"/>
                    </a:lnTo>
                    <a:lnTo>
                      <a:pt x="2530" y="12963"/>
                    </a:lnTo>
                    <a:lnTo>
                      <a:pt x="2826" y="12963"/>
                    </a:lnTo>
                    <a:lnTo>
                      <a:pt x="2826" y="8363"/>
                    </a:lnTo>
                    <a:lnTo>
                      <a:pt x="312" y="58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3"/>
              <p:cNvSpPr/>
              <p:nvPr/>
            </p:nvSpPr>
            <p:spPr>
              <a:xfrm>
                <a:off x="5995625" y="628300"/>
                <a:ext cx="170475" cy="171300"/>
              </a:xfrm>
              <a:custGeom>
                <a:rect b="b" l="l" r="r" t="t"/>
                <a:pathLst>
                  <a:path extrusionOk="0" h="6852" w="6819">
                    <a:moveTo>
                      <a:pt x="493" y="0"/>
                    </a:moveTo>
                    <a:cubicBezTo>
                      <a:pt x="231" y="0"/>
                      <a:pt x="1" y="214"/>
                      <a:pt x="17" y="493"/>
                    </a:cubicBezTo>
                    <a:cubicBezTo>
                      <a:pt x="17" y="756"/>
                      <a:pt x="231" y="970"/>
                      <a:pt x="493" y="970"/>
                    </a:cubicBezTo>
                    <a:cubicBezTo>
                      <a:pt x="576" y="970"/>
                      <a:pt x="658" y="953"/>
                      <a:pt x="740" y="920"/>
                    </a:cubicBezTo>
                    <a:lnTo>
                      <a:pt x="6589" y="6851"/>
                    </a:lnTo>
                    <a:lnTo>
                      <a:pt x="6819" y="6654"/>
                    </a:lnTo>
                    <a:lnTo>
                      <a:pt x="937" y="690"/>
                    </a:lnTo>
                    <a:cubicBezTo>
                      <a:pt x="970" y="625"/>
                      <a:pt x="986" y="559"/>
                      <a:pt x="986" y="493"/>
                    </a:cubicBezTo>
                    <a:cubicBezTo>
                      <a:pt x="986" y="214"/>
                      <a:pt x="773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3"/>
              <p:cNvSpPr/>
              <p:nvPr/>
            </p:nvSpPr>
            <p:spPr>
              <a:xfrm>
                <a:off x="5267425" y="784775"/>
                <a:ext cx="1094175" cy="211975"/>
              </a:xfrm>
              <a:custGeom>
                <a:rect b="b" l="l" r="r" t="t"/>
                <a:pathLst>
                  <a:path extrusionOk="0" h="8479" w="43767">
                    <a:moveTo>
                      <a:pt x="18006" y="2038"/>
                    </a:moveTo>
                    <a:lnTo>
                      <a:pt x="19370" y="4437"/>
                    </a:lnTo>
                    <a:lnTo>
                      <a:pt x="18006" y="6819"/>
                    </a:lnTo>
                    <a:lnTo>
                      <a:pt x="15279" y="6819"/>
                    </a:lnTo>
                    <a:lnTo>
                      <a:pt x="13915" y="4437"/>
                    </a:lnTo>
                    <a:lnTo>
                      <a:pt x="14474" y="3467"/>
                    </a:lnTo>
                    <a:lnTo>
                      <a:pt x="14507" y="3467"/>
                    </a:lnTo>
                    <a:lnTo>
                      <a:pt x="14507" y="3418"/>
                    </a:lnTo>
                    <a:lnTo>
                      <a:pt x="15279" y="2054"/>
                    </a:lnTo>
                    <a:lnTo>
                      <a:pt x="18006" y="2038"/>
                    </a:lnTo>
                    <a:close/>
                    <a:moveTo>
                      <a:pt x="21916" y="1"/>
                    </a:moveTo>
                    <a:cubicBezTo>
                      <a:pt x="21259" y="1"/>
                      <a:pt x="21259" y="987"/>
                      <a:pt x="21916" y="987"/>
                    </a:cubicBezTo>
                    <a:cubicBezTo>
                      <a:pt x="22130" y="987"/>
                      <a:pt x="22311" y="855"/>
                      <a:pt x="22376" y="658"/>
                    </a:cubicBezTo>
                    <a:lnTo>
                      <a:pt x="27666" y="658"/>
                    </a:lnTo>
                    <a:lnTo>
                      <a:pt x="31231" y="4289"/>
                    </a:lnTo>
                    <a:lnTo>
                      <a:pt x="19633" y="4289"/>
                    </a:lnTo>
                    <a:lnTo>
                      <a:pt x="18187" y="1742"/>
                    </a:lnTo>
                    <a:lnTo>
                      <a:pt x="15131" y="1742"/>
                    </a:lnTo>
                    <a:lnTo>
                      <a:pt x="14310" y="3172"/>
                    </a:lnTo>
                    <a:lnTo>
                      <a:pt x="6342" y="3172"/>
                    </a:lnTo>
                    <a:cubicBezTo>
                      <a:pt x="6263" y="2934"/>
                      <a:pt x="6067" y="2826"/>
                      <a:pt x="5873" y="2826"/>
                    </a:cubicBezTo>
                    <a:cubicBezTo>
                      <a:pt x="5622" y="2826"/>
                      <a:pt x="5372" y="3005"/>
                      <a:pt x="5372" y="3319"/>
                    </a:cubicBezTo>
                    <a:cubicBezTo>
                      <a:pt x="5372" y="3634"/>
                      <a:pt x="5622" y="3813"/>
                      <a:pt x="5873" y="3813"/>
                    </a:cubicBezTo>
                    <a:cubicBezTo>
                      <a:pt x="6067" y="3813"/>
                      <a:pt x="6263" y="3704"/>
                      <a:pt x="6342" y="3467"/>
                    </a:cubicBezTo>
                    <a:lnTo>
                      <a:pt x="14129" y="3467"/>
                    </a:lnTo>
                    <a:lnTo>
                      <a:pt x="13669" y="4289"/>
                    </a:lnTo>
                    <a:lnTo>
                      <a:pt x="0" y="4289"/>
                    </a:lnTo>
                    <a:lnTo>
                      <a:pt x="0" y="4601"/>
                    </a:lnTo>
                    <a:lnTo>
                      <a:pt x="13669" y="4601"/>
                    </a:lnTo>
                    <a:lnTo>
                      <a:pt x="15115" y="7131"/>
                    </a:lnTo>
                    <a:lnTo>
                      <a:pt x="18187" y="7131"/>
                    </a:lnTo>
                    <a:lnTo>
                      <a:pt x="19633" y="4601"/>
                    </a:lnTo>
                    <a:lnTo>
                      <a:pt x="39742" y="4601"/>
                    </a:lnTo>
                    <a:lnTo>
                      <a:pt x="43553" y="8478"/>
                    </a:lnTo>
                    <a:lnTo>
                      <a:pt x="43767" y="8248"/>
                    </a:lnTo>
                    <a:lnTo>
                      <a:pt x="39857" y="4289"/>
                    </a:lnTo>
                    <a:lnTo>
                      <a:pt x="31659" y="4289"/>
                    </a:lnTo>
                    <a:lnTo>
                      <a:pt x="27781" y="346"/>
                    </a:lnTo>
                    <a:lnTo>
                      <a:pt x="22393" y="346"/>
                    </a:lnTo>
                    <a:cubicBezTo>
                      <a:pt x="22327" y="149"/>
                      <a:pt x="22146" y="1"/>
                      <a:pt x="2191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3"/>
              <p:cNvSpPr/>
              <p:nvPr/>
            </p:nvSpPr>
            <p:spPr>
              <a:xfrm>
                <a:off x="5883900" y="924850"/>
                <a:ext cx="37825" cy="43550"/>
              </a:xfrm>
              <a:custGeom>
                <a:rect b="b" l="l" r="r" t="t"/>
                <a:pathLst>
                  <a:path extrusionOk="0" h="1742" w="1513">
                    <a:moveTo>
                      <a:pt x="1463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3"/>
              <p:cNvSpPr/>
              <p:nvPr/>
            </p:nvSpPr>
            <p:spPr>
              <a:xfrm>
                <a:off x="6811725" y="2031325"/>
                <a:ext cx="43150" cy="38625"/>
              </a:xfrm>
              <a:custGeom>
                <a:rect b="b" l="l" r="r" t="t"/>
                <a:pathLst>
                  <a:path extrusionOk="0" h="1545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3"/>
              <p:cNvSpPr/>
              <p:nvPr/>
            </p:nvSpPr>
            <p:spPr>
              <a:xfrm>
                <a:off x="6422775" y="693600"/>
                <a:ext cx="43550" cy="38625"/>
              </a:xfrm>
              <a:custGeom>
                <a:rect b="b" l="l" r="r" t="t"/>
                <a:pathLst>
                  <a:path extrusionOk="0" h="1545" w="1742">
                    <a:moveTo>
                      <a:pt x="838" y="1"/>
                    </a:moveTo>
                    <a:lnTo>
                      <a:pt x="428" y="773"/>
                    </a:lnTo>
                    <a:lnTo>
                      <a:pt x="1" y="1545"/>
                    </a:lnTo>
                    <a:lnTo>
                      <a:pt x="871" y="1512"/>
                    </a:lnTo>
                    <a:lnTo>
                      <a:pt x="1742" y="1496"/>
                    </a:lnTo>
                    <a:lnTo>
                      <a:pt x="1282" y="756"/>
                    </a:lnTo>
                    <a:lnTo>
                      <a:pt x="83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3"/>
              <p:cNvSpPr/>
              <p:nvPr/>
            </p:nvSpPr>
            <p:spPr>
              <a:xfrm>
                <a:off x="6568175" y="1162225"/>
                <a:ext cx="37800" cy="43575"/>
              </a:xfrm>
              <a:custGeom>
                <a:rect b="b" l="l" r="r" t="t"/>
                <a:pathLst>
                  <a:path extrusionOk="0" h="1743" w="1512">
                    <a:moveTo>
                      <a:pt x="1463" y="1"/>
                    </a:moveTo>
                    <a:lnTo>
                      <a:pt x="723" y="444"/>
                    </a:lnTo>
                    <a:lnTo>
                      <a:pt x="0" y="905"/>
                    </a:lnTo>
                    <a:lnTo>
                      <a:pt x="756" y="1332"/>
                    </a:lnTo>
                    <a:lnTo>
                      <a:pt x="1512" y="1742"/>
                    </a:lnTo>
                    <a:lnTo>
                      <a:pt x="1495" y="87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3"/>
              <p:cNvSpPr/>
              <p:nvPr/>
            </p:nvSpPr>
            <p:spPr>
              <a:xfrm>
                <a:off x="5722075" y="1117475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480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29" y="1742"/>
                    </a:lnTo>
                    <a:lnTo>
                      <a:pt x="1496" y="871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5229625" y="873900"/>
                <a:ext cx="38225" cy="43575"/>
              </a:xfrm>
              <a:custGeom>
                <a:rect b="b" l="l" r="r" t="t"/>
                <a:pathLst>
                  <a:path extrusionOk="0" h="1743" w="1529">
                    <a:moveTo>
                      <a:pt x="1479" y="1"/>
                    </a:moveTo>
                    <a:lnTo>
                      <a:pt x="740" y="461"/>
                    </a:lnTo>
                    <a:lnTo>
                      <a:pt x="1" y="904"/>
                    </a:lnTo>
                    <a:lnTo>
                      <a:pt x="757" y="1332"/>
                    </a:lnTo>
                    <a:lnTo>
                      <a:pt x="1529" y="1742"/>
                    </a:lnTo>
                    <a:lnTo>
                      <a:pt x="1496" y="872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>
                <a:off x="5935250" y="924850"/>
                <a:ext cx="37800" cy="43550"/>
              </a:xfrm>
              <a:custGeom>
                <a:rect b="b" l="l" r="r" t="t"/>
                <a:pathLst>
                  <a:path extrusionOk="0" h="1742" w="1512">
                    <a:moveTo>
                      <a:pt x="1479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6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5630900" y="849675"/>
                <a:ext cx="104775" cy="92025"/>
              </a:xfrm>
              <a:custGeom>
                <a:rect b="b" l="l" r="r" t="t"/>
                <a:pathLst>
                  <a:path extrusionOk="0" h="3681" w="4191">
                    <a:moveTo>
                      <a:pt x="3089" y="116"/>
                    </a:moveTo>
                    <a:lnTo>
                      <a:pt x="4075" y="1841"/>
                    </a:lnTo>
                    <a:lnTo>
                      <a:pt x="3089" y="3566"/>
                    </a:lnTo>
                    <a:lnTo>
                      <a:pt x="1118" y="3566"/>
                    </a:lnTo>
                    <a:lnTo>
                      <a:pt x="149" y="1841"/>
                    </a:lnTo>
                    <a:lnTo>
                      <a:pt x="1118" y="116"/>
                    </a:lnTo>
                    <a:close/>
                    <a:moveTo>
                      <a:pt x="1052" y="1"/>
                    </a:moveTo>
                    <a:lnTo>
                      <a:pt x="1" y="1841"/>
                    </a:lnTo>
                    <a:lnTo>
                      <a:pt x="1052" y="3681"/>
                    </a:lnTo>
                    <a:lnTo>
                      <a:pt x="3155" y="3681"/>
                    </a:lnTo>
                    <a:lnTo>
                      <a:pt x="4190" y="1841"/>
                    </a:lnTo>
                    <a:lnTo>
                      <a:pt x="3155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>
                <a:off x="6992025" y="1092425"/>
                <a:ext cx="63700" cy="55875"/>
              </a:xfrm>
              <a:custGeom>
                <a:rect b="b" l="l" r="r" t="t"/>
                <a:pathLst>
                  <a:path extrusionOk="0" h="2235" w="2548">
                    <a:moveTo>
                      <a:pt x="642" y="0"/>
                    </a:moveTo>
                    <a:lnTo>
                      <a:pt x="1" y="1117"/>
                    </a:lnTo>
                    <a:lnTo>
                      <a:pt x="642" y="2234"/>
                    </a:lnTo>
                    <a:lnTo>
                      <a:pt x="1907" y="2234"/>
                    </a:lnTo>
                    <a:lnTo>
                      <a:pt x="2547" y="1117"/>
                    </a:lnTo>
                    <a:lnTo>
                      <a:pt x="1907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3"/>
              <p:cNvSpPr/>
              <p:nvPr/>
            </p:nvSpPr>
            <p:spPr>
              <a:xfrm>
                <a:off x="6698375" y="1879350"/>
                <a:ext cx="54650" cy="48075"/>
              </a:xfrm>
              <a:custGeom>
                <a:rect b="b" l="l" r="r" t="t"/>
                <a:pathLst>
                  <a:path extrusionOk="0" h="1923" w="2186">
                    <a:moveTo>
                      <a:pt x="542" y="1"/>
                    </a:moveTo>
                    <a:lnTo>
                      <a:pt x="0" y="954"/>
                    </a:lnTo>
                    <a:lnTo>
                      <a:pt x="542" y="1923"/>
                    </a:lnTo>
                    <a:lnTo>
                      <a:pt x="1643" y="1923"/>
                    </a:lnTo>
                    <a:lnTo>
                      <a:pt x="2185" y="954"/>
                    </a:lnTo>
                    <a:lnTo>
                      <a:pt x="164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3"/>
              <p:cNvSpPr/>
              <p:nvPr/>
            </p:nvSpPr>
            <p:spPr>
              <a:xfrm>
                <a:off x="6428125" y="967550"/>
                <a:ext cx="112150" cy="98600"/>
              </a:xfrm>
              <a:custGeom>
                <a:rect b="b" l="l" r="r" t="t"/>
                <a:pathLst>
                  <a:path extrusionOk="0" h="3944" w="4486">
                    <a:moveTo>
                      <a:pt x="3302" y="116"/>
                    </a:moveTo>
                    <a:lnTo>
                      <a:pt x="4337" y="1972"/>
                    </a:lnTo>
                    <a:lnTo>
                      <a:pt x="3302" y="3812"/>
                    </a:lnTo>
                    <a:lnTo>
                      <a:pt x="1199" y="3812"/>
                    </a:lnTo>
                    <a:lnTo>
                      <a:pt x="148" y="1972"/>
                    </a:lnTo>
                    <a:lnTo>
                      <a:pt x="1199" y="116"/>
                    </a:lnTo>
                    <a:close/>
                    <a:moveTo>
                      <a:pt x="1117" y="1"/>
                    </a:moveTo>
                    <a:lnTo>
                      <a:pt x="0" y="1972"/>
                    </a:lnTo>
                    <a:lnTo>
                      <a:pt x="1117" y="3944"/>
                    </a:lnTo>
                    <a:lnTo>
                      <a:pt x="3352" y="3944"/>
                    </a:lnTo>
                    <a:lnTo>
                      <a:pt x="4485" y="1972"/>
                    </a:lnTo>
                    <a:lnTo>
                      <a:pt x="336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3"/>
              <p:cNvSpPr/>
              <p:nvPr/>
            </p:nvSpPr>
            <p:spPr>
              <a:xfrm>
                <a:off x="5984525" y="1126925"/>
                <a:ext cx="374625" cy="24650"/>
              </a:xfrm>
              <a:custGeom>
                <a:rect b="b" l="l" r="r" t="t"/>
                <a:pathLst>
                  <a:path extrusionOk="0" h="986" w="14985">
                    <a:moveTo>
                      <a:pt x="658" y="0"/>
                    </a:moveTo>
                    <a:cubicBezTo>
                      <a:pt x="1" y="0"/>
                      <a:pt x="1" y="986"/>
                      <a:pt x="658" y="986"/>
                    </a:cubicBezTo>
                    <a:cubicBezTo>
                      <a:pt x="872" y="986"/>
                      <a:pt x="1052" y="854"/>
                      <a:pt x="1118" y="657"/>
                    </a:cubicBezTo>
                    <a:lnTo>
                      <a:pt x="14984" y="657"/>
                    </a:lnTo>
                    <a:lnTo>
                      <a:pt x="14984" y="345"/>
                    </a:lnTo>
                    <a:lnTo>
                      <a:pt x="1118" y="345"/>
                    </a:lnTo>
                    <a:cubicBezTo>
                      <a:pt x="1052" y="131"/>
                      <a:pt x="872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3"/>
              <p:cNvSpPr/>
              <p:nvPr/>
            </p:nvSpPr>
            <p:spPr>
              <a:xfrm>
                <a:off x="6854025" y="2214100"/>
                <a:ext cx="38225" cy="33700"/>
              </a:xfrm>
              <a:custGeom>
                <a:rect b="b" l="l" r="r" t="t"/>
                <a:pathLst>
                  <a:path extrusionOk="0" h="1348" w="1529">
                    <a:moveTo>
                      <a:pt x="1" y="0"/>
                    </a:moveTo>
                    <a:lnTo>
                      <a:pt x="379" y="674"/>
                    </a:lnTo>
                    <a:lnTo>
                      <a:pt x="773" y="1347"/>
                    </a:lnTo>
                    <a:lnTo>
                      <a:pt x="1151" y="674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3"/>
              <p:cNvSpPr/>
              <p:nvPr/>
            </p:nvSpPr>
            <p:spPr>
              <a:xfrm>
                <a:off x="6073675" y="659925"/>
                <a:ext cx="315450" cy="318325"/>
              </a:xfrm>
              <a:custGeom>
                <a:rect b="b" l="l" r="r" t="t"/>
                <a:pathLst>
                  <a:path extrusionOk="0" h="12733" w="12618">
                    <a:moveTo>
                      <a:pt x="493" y="0"/>
                    </a:moveTo>
                    <a:cubicBezTo>
                      <a:pt x="214" y="0"/>
                      <a:pt x="0" y="214"/>
                      <a:pt x="0" y="493"/>
                    </a:cubicBezTo>
                    <a:cubicBezTo>
                      <a:pt x="0" y="773"/>
                      <a:pt x="214" y="986"/>
                      <a:pt x="493" y="986"/>
                    </a:cubicBezTo>
                    <a:cubicBezTo>
                      <a:pt x="575" y="986"/>
                      <a:pt x="674" y="970"/>
                      <a:pt x="756" y="920"/>
                    </a:cubicBezTo>
                    <a:lnTo>
                      <a:pt x="12404" y="12733"/>
                    </a:lnTo>
                    <a:lnTo>
                      <a:pt x="12617" y="12503"/>
                    </a:lnTo>
                    <a:lnTo>
                      <a:pt x="10054" y="9907"/>
                    </a:lnTo>
                    <a:lnTo>
                      <a:pt x="10054" y="6391"/>
                    </a:lnTo>
                    <a:lnTo>
                      <a:pt x="7738" y="4042"/>
                    </a:lnTo>
                    <a:lnTo>
                      <a:pt x="7524" y="4256"/>
                    </a:lnTo>
                    <a:lnTo>
                      <a:pt x="9759" y="6523"/>
                    </a:lnTo>
                    <a:lnTo>
                      <a:pt x="9759" y="9595"/>
                    </a:lnTo>
                    <a:lnTo>
                      <a:pt x="953" y="674"/>
                    </a:lnTo>
                    <a:cubicBezTo>
                      <a:pt x="969" y="625"/>
                      <a:pt x="986" y="559"/>
                      <a:pt x="986" y="493"/>
                    </a:cubicBezTo>
                    <a:cubicBezTo>
                      <a:pt x="986" y="214"/>
                      <a:pt x="756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3"/>
              <p:cNvSpPr/>
              <p:nvPr/>
            </p:nvSpPr>
            <p:spPr>
              <a:xfrm>
                <a:off x="6890175" y="1281750"/>
                <a:ext cx="43150" cy="38650"/>
              </a:xfrm>
              <a:custGeom>
                <a:rect b="b" l="l" r="r" t="t"/>
                <a:pathLst>
                  <a:path extrusionOk="0" h="1546" w="1726">
                    <a:moveTo>
                      <a:pt x="1726" y="1"/>
                    </a:moveTo>
                    <a:lnTo>
                      <a:pt x="855" y="34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3"/>
              <p:cNvSpPr/>
              <p:nvPr/>
            </p:nvSpPr>
            <p:spPr>
              <a:xfrm>
                <a:off x="6890175" y="1229600"/>
                <a:ext cx="43150" cy="38225"/>
              </a:xfrm>
              <a:custGeom>
                <a:rect b="b" l="l" r="r" t="t"/>
                <a:pathLst>
                  <a:path extrusionOk="0" h="1529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33"/>
                    </a:lnTo>
                    <a:lnTo>
                      <a:pt x="444" y="789"/>
                    </a:lnTo>
                    <a:lnTo>
                      <a:pt x="888" y="1528"/>
                    </a:lnTo>
                    <a:lnTo>
                      <a:pt x="1315" y="772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708855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89" y="1282"/>
                    </a:lnTo>
                    <a:lnTo>
                      <a:pt x="1529" y="838"/>
                    </a:lnTo>
                    <a:lnTo>
                      <a:pt x="773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3"/>
              <p:cNvSpPr/>
              <p:nvPr/>
            </p:nvSpPr>
            <p:spPr>
              <a:xfrm>
                <a:off x="703680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73" y="1282"/>
                    </a:lnTo>
                    <a:lnTo>
                      <a:pt x="1529" y="838"/>
                    </a:lnTo>
                    <a:lnTo>
                      <a:pt x="756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3"/>
              <p:cNvSpPr/>
              <p:nvPr/>
            </p:nvSpPr>
            <p:spPr>
              <a:xfrm>
                <a:off x="6810075" y="2190275"/>
                <a:ext cx="126125" cy="444425"/>
              </a:xfrm>
              <a:custGeom>
                <a:rect b="b" l="l" r="r" t="t"/>
                <a:pathLst>
                  <a:path extrusionOk="0" h="17777" w="5045">
                    <a:moveTo>
                      <a:pt x="4519" y="312"/>
                    </a:moveTo>
                    <a:lnTo>
                      <a:pt x="2515" y="3812"/>
                    </a:lnTo>
                    <a:lnTo>
                      <a:pt x="527" y="312"/>
                    </a:lnTo>
                    <a:close/>
                    <a:moveTo>
                      <a:pt x="1" y="0"/>
                    </a:moveTo>
                    <a:lnTo>
                      <a:pt x="2367" y="4173"/>
                    </a:lnTo>
                    <a:lnTo>
                      <a:pt x="2367" y="7295"/>
                    </a:lnTo>
                    <a:lnTo>
                      <a:pt x="1167" y="8527"/>
                    </a:lnTo>
                    <a:lnTo>
                      <a:pt x="1167" y="13127"/>
                    </a:lnTo>
                    <a:cubicBezTo>
                      <a:pt x="642" y="13291"/>
                      <a:pt x="773" y="14063"/>
                      <a:pt x="1315" y="14063"/>
                    </a:cubicBezTo>
                    <a:cubicBezTo>
                      <a:pt x="1874" y="14063"/>
                      <a:pt x="2005" y="13291"/>
                      <a:pt x="1480" y="13127"/>
                    </a:cubicBezTo>
                    <a:lnTo>
                      <a:pt x="1480" y="8658"/>
                    </a:lnTo>
                    <a:lnTo>
                      <a:pt x="2367" y="7738"/>
                    </a:lnTo>
                    <a:lnTo>
                      <a:pt x="2367" y="16298"/>
                    </a:lnTo>
                    <a:cubicBezTo>
                      <a:pt x="1595" y="16478"/>
                      <a:pt x="1595" y="17596"/>
                      <a:pt x="2367" y="17760"/>
                    </a:cubicBezTo>
                    <a:lnTo>
                      <a:pt x="2367" y="17776"/>
                    </a:lnTo>
                    <a:lnTo>
                      <a:pt x="2679" y="17776"/>
                    </a:lnTo>
                    <a:lnTo>
                      <a:pt x="2679" y="17760"/>
                    </a:lnTo>
                    <a:cubicBezTo>
                      <a:pt x="3451" y="17596"/>
                      <a:pt x="3451" y="16478"/>
                      <a:pt x="2679" y="16298"/>
                    </a:cubicBezTo>
                    <a:lnTo>
                      <a:pt x="2679" y="4173"/>
                    </a:lnTo>
                    <a:lnTo>
                      <a:pt x="5045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6920150" y="1990650"/>
                <a:ext cx="83400" cy="301500"/>
              </a:xfrm>
              <a:custGeom>
                <a:rect b="b" l="l" r="r" t="t"/>
                <a:pathLst>
                  <a:path extrusionOk="0" h="12060" w="3336">
                    <a:moveTo>
                      <a:pt x="182" y="1"/>
                    </a:moveTo>
                    <a:lnTo>
                      <a:pt x="1" y="247"/>
                    </a:lnTo>
                    <a:lnTo>
                      <a:pt x="3040" y="2745"/>
                    </a:lnTo>
                    <a:lnTo>
                      <a:pt x="3040" y="12060"/>
                    </a:lnTo>
                    <a:lnTo>
                      <a:pt x="3336" y="12060"/>
                    </a:lnTo>
                    <a:lnTo>
                      <a:pt x="3336" y="2597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6492200" y="592975"/>
                <a:ext cx="86675" cy="313825"/>
              </a:xfrm>
              <a:custGeom>
                <a:rect b="b" l="l" r="r" t="t"/>
                <a:pathLst>
                  <a:path extrusionOk="0" h="12553" w="3467">
                    <a:moveTo>
                      <a:pt x="1676" y="9579"/>
                    </a:moveTo>
                    <a:cubicBezTo>
                      <a:pt x="2859" y="9579"/>
                      <a:pt x="3467" y="11008"/>
                      <a:pt x="2629" y="11862"/>
                    </a:cubicBezTo>
                    <a:cubicBezTo>
                      <a:pt x="2355" y="12142"/>
                      <a:pt x="2016" y="12266"/>
                      <a:pt x="1683" y="12266"/>
                    </a:cubicBezTo>
                    <a:cubicBezTo>
                      <a:pt x="998" y="12266"/>
                      <a:pt x="340" y="11738"/>
                      <a:pt x="329" y="10942"/>
                    </a:cubicBezTo>
                    <a:cubicBezTo>
                      <a:pt x="329" y="10186"/>
                      <a:pt x="920" y="9579"/>
                      <a:pt x="1676" y="9579"/>
                    </a:cubicBezTo>
                    <a:close/>
                    <a:moveTo>
                      <a:pt x="1692" y="1"/>
                    </a:moveTo>
                    <a:cubicBezTo>
                      <a:pt x="1413" y="1"/>
                      <a:pt x="1199" y="214"/>
                      <a:pt x="1199" y="493"/>
                    </a:cubicBezTo>
                    <a:cubicBezTo>
                      <a:pt x="1199" y="691"/>
                      <a:pt x="1331" y="888"/>
                      <a:pt x="1528" y="953"/>
                    </a:cubicBezTo>
                    <a:lnTo>
                      <a:pt x="1528" y="9266"/>
                    </a:lnTo>
                    <a:cubicBezTo>
                      <a:pt x="641" y="9349"/>
                      <a:pt x="0" y="10104"/>
                      <a:pt x="33" y="10975"/>
                    </a:cubicBezTo>
                    <a:cubicBezTo>
                      <a:pt x="66" y="11862"/>
                      <a:pt x="789" y="12552"/>
                      <a:pt x="1676" y="12552"/>
                    </a:cubicBezTo>
                    <a:cubicBezTo>
                      <a:pt x="2546" y="12552"/>
                      <a:pt x="3269" y="11862"/>
                      <a:pt x="3319" y="10975"/>
                    </a:cubicBezTo>
                    <a:cubicBezTo>
                      <a:pt x="3352" y="10104"/>
                      <a:pt x="2694" y="9349"/>
                      <a:pt x="1824" y="9266"/>
                    </a:cubicBezTo>
                    <a:lnTo>
                      <a:pt x="1824" y="953"/>
                    </a:lnTo>
                    <a:cubicBezTo>
                      <a:pt x="2037" y="904"/>
                      <a:pt x="2169" y="707"/>
                      <a:pt x="2169" y="493"/>
                    </a:cubicBezTo>
                    <a:cubicBezTo>
                      <a:pt x="2169" y="214"/>
                      <a:pt x="1955" y="1"/>
                      <a:pt x="169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3"/>
              <p:cNvSpPr/>
              <p:nvPr/>
            </p:nvSpPr>
            <p:spPr>
              <a:xfrm>
                <a:off x="6110225" y="1042300"/>
                <a:ext cx="63675" cy="55900"/>
              </a:xfrm>
              <a:custGeom>
                <a:rect b="b" l="l" r="r" t="t"/>
                <a:pathLst>
                  <a:path extrusionOk="0" h="2236" w="2547">
                    <a:moveTo>
                      <a:pt x="641" y="1"/>
                    </a:moveTo>
                    <a:lnTo>
                      <a:pt x="0" y="1118"/>
                    </a:lnTo>
                    <a:lnTo>
                      <a:pt x="641" y="2235"/>
                    </a:lnTo>
                    <a:lnTo>
                      <a:pt x="1906" y="2235"/>
                    </a:lnTo>
                    <a:lnTo>
                      <a:pt x="2547" y="1118"/>
                    </a:lnTo>
                    <a:lnTo>
                      <a:pt x="190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3"/>
              <p:cNvSpPr/>
              <p:nvPr/>
            </p:nvSpPr>
            <p:spPr>
              <a:xfrm>
                <a:off x="6959175" y="1929475"/>
                <a:ext cx="63700" cy="55450"/>
              </a:xfrm>
              <a:custGeom>
                <a:rect b="b" l="l" r="r" t="t"/>
                <a:pathLst>
                  <a:path extrusionOk="0" h="2218" w="2548">
                    <a:moveTo>
                      <a:pt x="641" y="0"/>
                    </a:moveTo>
                    <a:lnTo>
                      <a:pt x="1" y="1117"/>
                    </a:lnTo>
                    <a:lnTo>
                      <a:pt x="641" y="2218"/>
                    </a:lnTo>
                    <a:lnTo>
                      <a:pt x="1906" y="2218"/>
                    </a:lnTo>
                    <a:lnTo>
                      <a:pt x="2547" y="1117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3"/>
              <p:cNvSpPr/>
              <p:nvPr/>
            </p:nvSpPr>
            <p:spPr>
              <a:xfrm>
                <a:off x="6673325" y="1685900"/>
                <a:ext cx="145400" cy="128175"/>
              </a:xfrm>
              <a:custGeom>
                <a:rect b="b" l="l" r="r" t="t"/>
                <a:pathLst>
                  <a:path extrusionOk="0" h="5127" w="5816">
                    <a:moveTo>
                      <a:pt x="5307" y="313"/>
                    </a:moveTo>
                    <a:lnTo>
                      <a:pt x="2908" y="4519"/>
                    </a:lnTo>
                    <a:lnTo>
                      <a:pt x="509" y="313"/>
                    </a:lnTo>
                    <a:close/>
                    <a:moveTo>
                      <a:pt x="0" y="1"/>
                    </a:moveTo>
                    <a:lnTo>
                      <a:pt x="2908" y="5127"/>
                    </a:lnTo>
                    <a:lnTo>
                      <a:pt x="581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3"/>
              <p:cNvSpPr/>
              <p:nvPr/>
            </p:nvSpPr>
            <p:spPr>
              <a:xfrm>
                <a:off x="5855575" y="1075175"/>
                <a:ext cx="109275" cy="128150"/>
              </a:xfrm>
              <a:custGeom>
                <a:rect b="b" l="l" r="r" t="t"/>
                <a:pathLst>
                  <a:path extrusionOk="0" h="5126" w="4371">
                    <a:moveTo>
                      <a:pt x="4058" y="542"/>
                    </a:moveTo>
                    <a:lnTo>
                      <a:pt x="4058" y="4584"/>
                    </a:lnTo>
                    <a:lnTo>
                      <a:pt x="592" y="2563"/>
                    </a:lnTo>
                    <a:lnTo>
                      <a:pt x="4058" y="542"/>
                    </a:lnTo>
                    <a:close/>
                    <a:moveTo>
                      <a:pt x="4370" y="0"/>
                    </a:moveTo>
                    <a:lnTo>
                      <a:pt x="0" y="2563"/>
                    </a:lnTo>
                    <a:lnTo>
                      <a:pt x="4370" y="5126"/>
                    </a:lnTo>
                    <a:lnTo>
                      <a:pt x="437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3"/>
              <p:cNvSpPr/>
              <p:nvPr/>
            </p:nvSpPr>
            <p:spPr>
              <a:xfrm>
                <a:off x="6865950" y="1821575"/>
                <a:ext cx="70125" cy="59850"/>
              </a:xfrm>
              <a:custGeom>
                <a:rect b="b" l="l" r="r" t="t"/>
                <a:pathLst>
                  <a:path extrusionOk="0" h="2394" w="2805">
                    <a:moveTo>
                      <a:pt x="1207" y="1"/>
                    </a:moveTo>
                    <a:cubicBezTo>
                      <a:pt x="591" y="1"/>
                      <a:pt x="0" y="474"/>
                      <a:pt x="0" y="1195"/>
                    </a:cubicBezTo>
                    <a:cubicBezTo>
                      <a:pt x="0" y="1852"/>
                      <a:pt x="526" y="2394"/>
                      <a:pt x="1183" y="2394"/>
                    </a:cubicBezTo>
                    <a:cubicBezTo>
                      <a:pt x="1190" y="2394"/>
                      <a:pt x="1197" y="2394"/>
                      <a:pt x="1203" y="2394"/>
                    </a:cubicBezTo>
                    <a:cubicBezTo>
                      <a:pt x="2274" y="2394"/>
                      <a:pt x="2805" y="1108"/>
                      <a:pt x="2054" y="357"/>
                    </a:cubicBezTo>
                    <a:cubicBezTo>
                      <a:pt x="1808" y="111"/>
                      <a:pt x="1505" y="1"/>
                      <a:pt x="1207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3"/>
              <p:cNvSpPr/>
              <p:nvPr/>
            </p:nvSpPr>
            <p:spPr>
              <a:xfrm>
                <a:off x="6745600" y="964250"/>
                <a:ext cx="122600" cy="104775"/>
              </a:xfrm>
              <a:custGeom>
                <a:rect b="b" l="l" r="r" t="t"/>
                <a:pathLst>
                  <a:path extrusionOk="0" h="4191" w="4904">
                    <a:moveTo>
                      <a:pt x="2129" y="1"/>
                    </a:moveTo>
                    <a:cubicBezTo>
                      <a:pt x="1052" y="1"/>
                      <a:pt x="17" y="839"/>
                      <a:pt x="17" y="2104"/>
                    </a:cubicBezTo>
                    <a:cubicBezTo>
                      <a:pt x="1" y="3254"/>
                      <a:pt x="937" y="4191"/>
                      <a:pt x="2087" y="4191"/>
                    </a:cubicBezTo>
                    <a:cubicBezTo>
                      <a:pt x="2101" y="4191"/>
                      <a:pt x="2114" y="4191"/>
                      <a:pt x="2128" y="4191"/>
                    </a:cubicBezTo>
                    <a:cubicBezTo>
                      <a:pt x="3974" y="4191"/>
                      <a:pt x="4903" y="1963"/>
                      <a:pt x="3599" y="626"/>
                    </a:cubicBezTo>
                    <a:cubicBezTo>
                      <a:pt x="3172" y="194"/>
                      <a:pt x="2646" y="1"/>
                      <a:pt x="2129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3"/>
              <p:cNvSpPr/>
              <p:nvPr/>
            </p:nvSpPr>
            <p:spPr>
              <a:xfrm>
                <a:off x="5658425" y="873900"/>
                <a:ext cx="50125" cy="43575"/>
              </a:xfrm>
              <a:custGeom>
                <a:rect b="b" l="l" r="r" t="t"/>
                <a:pathLst>
                  <a:path extrusionOk="0" h="1743" w="2005">
                    <a:moveTo>
                      <a:pt x="510" y="1"/>
                    </a:moveTo>
                    <a:lnTo>
                      <a:pt x="0" y="872"/>
                    </a:lnTo>
                    <a:lnTo>
                      <a:pt x="510" y="1742"/>
                    </a:lnTo>
                    <a:lnTo>
                      <a:pt x="1496" y="1742"/>
                    </a:lnTo>
                    <a:lnTo>
                      <a:pt x="2005" y="872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6459750" y="995475"/>
                <a:ext cx="48900" cy="42750"/>
              </a:xfrm>
              <a:custGeom>
                <a:rect b="b" l="l" r="r" t="t"/>
                <a:pathLst>
                  <a:path extrusionOk="0" h="1710" w="1956">
                    <a:moveTo>
                      <a:pt x="493" y="1"/>
                    </a:moveTo>
                    <a:lnTo>
                      <a:pt x="0" y="855"/>
                    </a:lnTo>
                    <a:lnTo>
                      <a:pt x="493" y="1709"/>
                    </a:lnTo>
                    <a:lnTo>
                      <a:pt x="1462" y="1709"/>
                    </a:lnTo>
                    <a:lnTo>
                      <a:pt x="1955" y="855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6723425" y="1713425"/>
                <a:ext cx="45200" cy="39450"/>
              </a:xfrm>
              <a:custGeom>
                <a:rect b="b" l="l" r="r" t="t"/>
                <a:pathLst>
                  <a:path extrusionOk="0" h="1578" w="1808">
                    <a:moveTo>
                      <a:pt x="0" y="0"/>
                    </a:moveTo>
                    <a:lnTo>
                      <a:pt x="460" y="789"/>
                    </a:lnTo>
                    <a:lnTo>
                      <a:pt x="904" y="1578"/>
                    </a:lnTo>
                    <a:lnTo>
                      <a:pt x="1348" y="789"/>
                    </a:lnTo>
                    <a:lnTo>
                      <a:pt x="1808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5907725" y="1119925"/>
                <a:ext cx="33300" cy="38650"/>
              </a:xfrm>
              <a:custGeom>
                <a:rect b="b" l="l" r="r" t="t"/>
                <a:pathLst>
                  <a:path extrusionOk="0" h="1546" w="1332">
                    <a:moveTo>
                      <a:pt x="1332" y="1"/>
                    </a:moveTo>
                    <a:lnTo>
                      <a:pt x="674" y="379"/>
                    </a:lnTo>
                    <a:lnTo>
                      <a:pt x="1" y="773"/>
                    </a:lnTo>
                    <a:lnTo>
                      <a:pt x="674" y="1167"/>
                    </a:lnTo>
                    <a:lnTo>
                      <a:pt x="1332" y="1545"/>
                    </a:lnTo>
                    <a:lnTo>
                      <a:pt x="1332" y="773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3" name="Google Shape;473;p13"/>
          <p:cNvSpPr txBox="1"/>
          <p:nvPr>
            <p:ph type="title"/>
          </p:nvPr>
        </p:nvSpPr>
        <p:spPr>
          <a:xfrm>
            <a:off x="715200" y="42080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4" name="Google Shape;474;p13"/>
          <p:cNvSpPr txBox="1"/>
          <p:nvPr>
            <p:ph hasCustomPrompt="1" idx="2" type="title"/>
          </p:nvPr>
        </p:nvSpPr>
        <p:spPr>
          <a:xfrm>
            <a:off x="1087630" y="1515303"/>
            <a:ext cx="687900" cy="2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5" name="Google Shape;475;p13"/>
          <p:cNvSpPr txBox="1"/>
          <p:nvPr>
            <p:ph idx="1" type="subTitle"/>
          </p:nvPr>
        </p:nvSpPr>
        <p:spPr>
          <a:xfrm>
            <a:off x="1867545" y="1175100"/>
            <a:ext cx="26070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13"/>
          <p:cNvSpPr txBox="1"/>
          <p:nvPr>
            <p:ph idx="3" type="subTitle"/>
          </p:nvPr>
        </p:nvSpPr>
        <p:spPr>
          <a:xfrm>
            <a:off x="1867547" y="1478074"/>
            <a:ext cx="26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13"/>
          <p:cNvSpPr txBox="1"/>
          <p:nvPr>
            <p:ph hasCustomPrompt="1" idx="4" type="title"/>
          </p:nvPr>
        </p:nvSpPr>
        <p:spPr>
          <a:xfrm>
            <a:off x="4669452" y="1515303"/>
            <a:ext cx="687900" cy="2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8" name="Google Shape;478;p13"/>
          <p:cNvSpPr txBox="1"/>
          <p:nvPr>
            <p:ph idx="5" type="subTitle"/>
          </p:nvPr>
        </p:nvSpPr>
        <p:spPr>
          <a:xfrm>
            <a:off x="5449370" y="1175100"/>
            <a:ext cx="26070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13"/>
          <p:cNvSpPr txBox="1"/>
          <p:nvPr>
            <p:ph idx="6" type="subTitle"/>
          </p:nvPr>
        </p:nvSpPr>
        <p:spPr>
          <a:xfrm>
            <a:off x="5449370" y="1478075"/>
            <a:ext cx="26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13"/>
          <p:cNvSpPr txBox="1"/>
          <p:nvPr>
            <p:ph hasCustomPrompt="1" idx="7" type="title"/>
          </p:nvPr>
        </p:nvSpPr>
        <p:spPr>
          <a:xfrm>
            <a:off x="4669452" y="3922502"/>
            <a:ext cx="687900" cy="2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1" name="Google Shape;481;p13"/>
          <p:cNvSpPr txBox="1"/>
          <p:nvPr>
            <p:ph idx="8" type="subTitle"/>
          </p:nvPr>
        </p:nvSpPr>
        <p:spPr>
          <a:xfrm>
            <a:off x="5449370" y="3582376"/>
            <a:ext cx="26070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13"/>
          <p:cNvSpPr txBox="1"/>
          <p:nvPr>
            <p:ph idx="9" type="subTitle"/>
          </p:nvPr>
        </p:nvSpPr>
        <p:spPr>
          <a:xfrm>
            <a:off x="5449370" y="3885350"/>
            <a:ext cx="26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13"/>
          <p:cNvSpPr txBox="1"/>
          <p:nvPr>
            <p:ph hasCustomPrompt="1" idx="13" type="title"/>
          </p:nvPr>
        </p:nvSpPr>
        <p:spPr>
          <a:xfrm>
            <a:off x="1087630" y="2718902"/>
            <a:ext cx="687900" cy="2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4" name="Google Shape;484;p13"/>
          <p:cNvSpPr txBox="1"/>
          <p:nvPr>
            <p:ph idx="14" type="subTitle"/>
          </p:nvPr>
        </p:nvSpPr>
        <p:spPr>
          <a:xfrm>
            <a:off x="1867545" y="2378740"/>
            <a:ext cx="26070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13"/>
          <p:cNvSpPr txBox="1"/>
          <p:nvPr>
            <p:ph idx="15" type="subTitle"/>
          </p:nvPr>
        </p:nvSpPr>
        <p:spPr>
          <a:xfrm>
            <a:off x="1867547" y="2681712"/>
            <a:ext cx="26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13"/>
          <p:cNvSpPr txBox="1"/>
          <p:nvPr>
            <p:ph hasCustomPrompt="1" idx="16" type="title"/>
          </p:nvPr>
        </p:nvSpPr>
        <p:spPr>
          <a:xfrm>
            <a:off x="4669452" y="2718902"/>
            <a:ext cx="687900" cy="2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7" name="Google Shape;487;p13"/>
          <p:cNvSpPr txBox="1"/>
          <p:nvPr>
            <p:ph idx="17" type="subTitle"/>
          </p:nvPr>
        </p:nvSpPr>
        <p:spPr>
          <a:xfrm>
            <a:off x="5449370" y="2378738"/>
            <a:ext cx="26070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13"/>
          <p:cNvSpPr txBox="1"/>
          <p:nvPr>
            <p:ph idx="18" type="subTitle"/>
          </p:nvPr>
        </p:nvSpPr>
        <p:spPr>
          <a:xfrm>
            <a:off x="5449370" y="2681712"/>
            <a:ext cx="26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13"/>
          <p:cNvSpPr txBox="1"/>
          <p:nvPr>
            <p:ph hasCustomPrompt="1" idx="19" type="title"/>
          </p:nvPr>
        </p:nvSpPr>
        <p:spPr>
          <a:xfrm>
            <a:off x="1087630" y="3922502"/>
            <a:ext cx="687900" cy="2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0" name="Google Shape;490;p13"/>
          <p:cNvSpPr txBox="1"/>
          <p:nvPr>
            <p:ph idx="20" type="subTitle"/>
          </p:nvPr>
        </p:nvSpPr>
        <p:spPr>
          <a:xfrm>
            <a:off x="1867545" y="3582379"/>
            <a:ext cx="26070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13"/>
          <p:cNvSpPr txBox="1"/>
          <p:nvPr>
            <p:ph idx="21" type="subTitle"/>
          </p:nvPr>
        </p:nvSpPr>
        <p:spPr>
          <a:xfrm>
            <a:off x="1867547" y="3885349"/>
            <a:ext cx="26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14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4" name="Google Shape;494;p14"/>
          <p:cNvGrpSpPr/>
          <p:nvPr/>
        </p:nvGrpSpPr>
        <p:grpSpPr>
          <a:xfrm>
            <a:off x="-186126" y="2390486"/>
            <a:ext cx="9346938" cy="3217146"/>
            <a:chOff x="-186126" y="2390486"/>
            <a:chExt cx="9346938" cy="3217146"/>
          </a:xfrm>
        </p:grpSpPr>
        <p:sp>
          <p:nvSpPr>
            <p:cNvPr id="495" name="Google Shape;495;p14"/>
            <p:cNvSpPr/>
            <p:nvPr/>
          </p:nvSpPr>
          <p:spPr>
            <a:xfrm rot="-5400000">
              <a:off x="8015024" y="3997720"/>
              <a:ext cx="594917" cy="1696659"/>
            </a:xfrm>
            <a:custGeom>
              <a:rect b="b" l="l" r="r" t="t"/>
              <a:pathLst>
                <a:path extrusionOk="0" h="29166" w="11169">
                  <a:moveTo>
                    <a:pt x="7284" y="11200"/>
                  </a:moveTo>
                  <a:cubicBezTo>
                    <a:pt x="10218" y="3811"/>
                    <a:pt x="328" y="127"/>
                    <a:pt x="1" y="0"/>
                  </a:cubicBezTo>
                  <a:lnTo>
                    <a:pt x="1" y="29165"/>
                  </a:lnTo>
                  <a:lnTo>
                    <a:pt x="11168" y="29165"/>
                  </a:lnTo>
                  <a:cubicBezTo>
                    <a:pt x="3948" y="26548"/>
                    <a:pt x="4413" y="18441"/>
                    <a:pt x="7284" y="11200"/>
                  </a:cubicBezTo>
                  <a:close/>
                </a:path>
              </a:pathLst>
            </a:custGeom>
            <a:solidFill>
              <a:srgbClr val="6F95D4">
                <a:alpha val="1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6" name="Google Shape;496;p14"/>
            <p:cNvGrpSpPr/>
            <p:nvPr/>
          </p:nvGrpSpPr>
          <p:grpSpPr>
            <a:xfrm rot="10800000">
              <a:off x="-186126" y="2390486"/>
              <a:ext cx="3015890" cy="3217146"/>
              <a:chOff x="5229625" y="592975"/>
              <a:chExt cx="1914000" cy="2041725"/>
            </a:xfrm>
          </p:grpSpPr>
          <p:sp>
            <p:nvSpPr>
              <p:cNvPr id="497" name="Google Shape;497;p14"/>
              <p:cNvSpPr/>
              <p:nvPr/>
            </p:nvSpPr>
            <p:spPr>
              <a:xfrm>
                <a:off x="6221925" y="672250"/>
                <a:ext cx="24675" cy="24675"/>
              </a:xfrm>
              <a:custGeom>
                <a:rect b="b" l="l" r="r" t="t"/>
                <a:pathLst>
                  <a:path extrusionOk="0" h="987" w="987">
                    <a:moveTo>
                      <a:pt x="494" y="0"/>
                    </a:moveTo>
                    <a:cubicBezTo>
                      <a:pt x="231" y="0"/>
                      <a:pt x="1" y="230"/>
                      <a:pt x="1" y="493"/>
                    </a:cubicBezTo>
                    <a:cubicBezTo>
                      <a:pt x="1" y="772"/>
                      <a:pt x="231" y="986"/>
                      <a:pt x="494" y="986"/>
                    </a:cubicBezTo>
                    <a:cubicBezTo>
                      <a:pt x="773" y="986"/>
                      <a:pt x="987" y="772"/>
                      <a:pt x="987" y="493"/>
                    </a:cubicBezTo>
                    <a:cubicBezTo>
                      <a:pt x="987" y="230"/>
                      <a:pt x="773" y="0"/>
                      <a:pt x="494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4"/>
              <p:cNvSpPr/>
              <p:nvPr/>
            </p:nvSpPr>
            <p:spPr>
              <a:xfrm>
                <a:off x="6762850" y="719475"/>
                <a:ext cx="62450" cy="53825"/>
              </a:xfrm>
              <a:custGeom>
                <a:rect b="b" l="l" r="r" t="t"/>
                <a:pathLst>
                  <a:path extrusionOk="0" h="2153" w="2498">
                    <a:moveTo>
                      <a:pt x="1249" y="1"/>
                    </a:moveTo>
                    <a:lnTo>
                      <a:pt x="625" y="1085"/>
                    </a:lnTo>
                    <a:lnTo>
                      <a:pt x="1" y="2153"/>
                    </a:lnTo>
                    <a:lnTo>
                      <a:pt x="2498" y="2153"/>
                    </a:lnTo>
                    <a:lnTo>
                      <a:pt x="1874" y="1085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4"/>
              <p:cNvSpPr/>
              <p:nvPr/>
            </p:nvSpPr>
            <p:spPr>
              <a:xfrm>
                <a:off x="7076225" y="1004325"/>
                <a:ext cx="29075" cy="24875"/>
              </a:xfrm>
              <a:custGeom>
                <a:rect b="b" l="l" r="r" t="t"/>
                <a:pathLst>
                  <a:path extrusionOk="0" h="995" w="1163">
                    <a:moveTo>
                      <a:pt x="506" y="1"/>
                    </a:moveTo>
                    <a:cubicBezTo>
                      <a:pt x="255" y="1"/>
                      <a:pt x="17" y="203"/>
                      <a:pt x="17" y="501"/>
                    </a:cubicBezTo>
                    <a:cubicBezTo>
                      <a:pt x="1" y="764"/>
                      <a:pt x="231" y="994"/>
                      <a:pt x="494" y="994"/>
                    </a:cubicBezTo>
                    <a:cubicBezTo>
                      <a:pt x="500" y="994"/>
                      <a:pt x="507" y="994"/>
                      <a:pt x="513" y="994"/>
                    </a:cubicBezTo>
                    <a:cubicBezTo>
                      <a:pt x="944" y="994"/>
                      <a:pt x="1163" y="464"/>
                      <a:pt x="855" y="156"/>
                    </a:cubicBezTo>
                    <a:cubicBezTo>
                      <a:pt x="753" y="49"/>
                      <a:pt x="628" y="1"/>
                      <a:pt x="50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4"/>
              <p:cNvSpPr/>
              <p:nvPr/>
            </p:nvSpPr>
            <p:spPr>
              <a:xfrm>
                <a:off x="6829400" y="1799550"/>
                <a:ext cx="136375" cy="105300"/>
              </a:xfrm>
              <a:custGeom>
                <a:rect b="b" l="l" r="r" t="t"/>
                <a:pathLst>
                  <a:path extrusionOk="0" h="4212" w="5455">
                    <a:moveTo>
                      <a:pt x="2639" y="120"/>
                    </a:moveTo>
                    <a:cubicBezTo>
                      <a:pt x="3652" y="120"/>
                      <a:pt x="4622" y="893"/>
                      <a:pt x="4633" y="2076"/>
                    </a:cubicBezTo>
                    <a:cubicBezTo>
                      <a:pt x="4633" y="3176"/>
                      <a:pt x="3746" y="4080"/>
                      <a:pt x="2645" y="4096"/>
                    </a:cubicBezTo>
                    <a:cubicBezTo>
                      <a:pt x="887" y="4096"/>
                      <a:pt x="0" y="1961"/>
                      <a:pt x="1232" y="712"/>
                    </a:cubicBezTo>
                    <a:cubicBezTo>
                      <a:pt x="1641" y="303"/>
                      <a:pt x="2145" y="120"/>
                      <a:pt x="2639" y="120"/>
                    </a:cubicBezTo>
                    <a:close/>
                    <a:moveTo>
                      <a:pt x="2669" y="0"/>
                    </a:moveTo>
                    <a:cubicBezTo>
                      <a:pt x="1599" y="0"/>
                      <a:pt x="564" y="826"/>
                      <a:pt x="542" y="2076"/>
                    </a:cubicBezTo>
                    <a:cubicBezTo>
                      <a:pt x="542" y="3242"/>
                      <a:pt x="1479" y="4211"/>
                      <a:pt x="2645" y="4211"/>
                    </a:cubicBezTo>
                    <a:cubicBezTo>
                      <a:pt x="4518" y="4211"/>
                      <a:pt x="5454" y="1961"/>
                      <a:pt x="4140" y="630"/>
                    </a:cubicBezTo>
                    <a:cubicBezTo>
                      <a:pt x="3716" y="195"/>
                      <a:pt x="3188" y="0"/>
                      <a:pt x="2669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4"/>
              <p:cNvSpPr/>
              <p:nvPr/>
            </p:nvSpPr>
            <p:spPr>
              <a:xfrm>
                <a:off x="6391150" y="824600"/>
                <a:ext cx="97550" cy="83325"/>
              </a:xfrm>
              <a:custGeom>
                <a:rect b="b" l="l" r="r" t="t"/>
                <a:pathLst>
                  <a:path extrusionOk="0" h="3333" w="3902">
                    <a:moveTo>
                      <a:pt x="1678" y="302"/>
                    </a:moveTo>
                    <a:cubicBezTo>
                      <a:pt x="2013" y="302"/>
                      <a:pt x="2353" y="427"/>
                      <a:pt x="2629" y="708"/>
                    </a:cubicBezTo>
                    <a:cubicBezTo>
                      <a:pt x="3479" y="1574"/>
                      <a:pt x="2866" y="3024"/>
                      <a:pt x="1664" y="3024"/>
                    </a:cubicBezTo>
                    <a:cubicBezTo>
                      <a:pt x="1657" y="3024"/>
                      <a:pt x="1650" y="3024"/>
                      <a:pt x="1643" y="3024"/>
                    </a:cubicBezTo>
                    <a:cubicBezTo>
                      <a:pt x="904" y="3024"/>
                      <a:pt x="296" y="2416"/>
                      <a:pt x="313" y="1677"/>
                    </a:cubicBezTo>
                    <a:cubicBezTo>
                      <a:pt x="302" y="854"/>
                      <a:pt x="976" y="302"/>
                      <a:pt x="1678" y="302"/>
                    </a:cubicBezTo>
                    <a:close/>
                    <a:moveTo>
                      <a:pt x="1684" y="1"/>
                    </a:moveTo>
                    <a:cubicBezTo>
                      <a:pt x="1670" y="1"/>
                      <a:pt x="1657" y="1"/>
                      <a:pt x="1643" y="1"/>
                    </a:cubicBezTo>
                    <a:cubicBezTo>
                      <a:pt x="723" y="1"/>
                      <a:pt x="1" y="757"/>
                      <a:pt x="1" y="1677"/>
                    </a:cubicBezTo>
                    <a:cubicBezTo>
                      <a:pt x="12" y="2672"/>
                      <a:pt x="834" y="3332"/>
                      <a:pt x="1685" y="3332"/>
                    </a:cubicBezTo>
                    <a:cubicBezTo>
                      <a:pt x="2100" y="3332"/>
                      <a:pt x="2521" y="3176"/>
                      <a:pt x="2859" y="2827"/>
                    </a:cubicBezTo>
                    <a:cubicBezTo>
                      <a:pt x="3901" y="1785"/>
                      <a:pt x="3152" y="1"/>
                      <a:pt x="168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4"/>
              <p:cNvSpPr/>
              <p:nvPr/>
            </p:nvSpPr>
            <p:spPr>
              <a:xfrm>
                <a:off x="6808450" y="1972175"/>
                <a:ext cx="43150" cy="36700"/>
              </a:xfrm>
              <a:custGeom>
                <a:rect b="b" l="l" r="r" t="t"/>
                <a:pathLst>
                  <a:path extrusionOk="0" h="1468" w="1726">
                    <a:moveTo>
                      <a:pt x="986" y="1"/>
                    </a:moveTo>
                    <a:cubicBezTo>
                      <a:pt x="345" y="1"/>
                      <a:pt x="0" y="789"/>
                      <a:pt x="460" y="1249"/>
                    </a:cubicBezTo>
                    <a:cubicBezTo>
                      <a:pt x="611" y="1400"/>
                      <a:pt x="799" y="1468"/>
                      <a:pt x="983" y="1468"/>
                    </a:cubicBezTo>
                    <a:cubicBezTo>
                      <a:pt x="1361" y="1468"/>
                      <a:pt x="1725" y="1182"/>
                      <a:pt x="1725" y="740"/>
                    </a:cubicBezTo>
                    <a:cubicBezTo>
                      <a:pt x="1725" y="329"/>
                      <a:pt x="1397" y="1"/>
                      <a:pt x="98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4"/>
              <p:cNvSpPr/>
              <p:nvPr/>
            </p:nvSpPr>
            <p:spPr>
              <a:xfrm>
                <a:off x="6249875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6" y="1"/>
                    </a:moveTo>
                    <a:cubicBezTo>
                      <a:pt x="371" y="1"/>
                      <a:pt x="11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96" y="1475"/>
                      <a:pt x="1725" y="687"/>
                      <a:pt x="1265" y="227"/>
                    </a:cubicBezTo>
                    <a:cubicBezTo>
                      <a:pt x="1114" y="70"/>
                      <a:pt x="928" y="1"/>
                      <a:pt x="74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4"/>
              <p:cNvSpPr/>
              <p:nvPr/>
            </p:nvSpPr>
            <p:spPr>
              <a:xfrm>
                <a:off x="6306550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2" y="1"/>
                    </a:moveTo>
                    <a:cubicBezTo>
                      <a:pt x="364" y="1"/>
                      <a:pt x="0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80" y="1475"/>
                      <a:pt x="1725" y="687"/>
                      <a:pt x="1265" y="227"/>
                    </a:cubicBezTo>
                    <a:cubicBezTo>
                      <a:pt x="1114" y="70"/>
                      <a:pt x="927" y="1"/>
                      <a:pt x="74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4"/>
              <p:cNvSpPr/>
              <p:nvPr/>
            </p:nvSpPr>
            <p:spPr>
              <a:xfrm>
                <a:off x="6558725" y="1474500"/>
                <a:ext cx="43150" cy="36875"/>
              </a:xfrm>
              <a:custGeom>
                <a:rect b="b" l="l" r="r" t="t"/>
                <a:pathLst>
                  <a:path extrusionOk="0" h="1475" w="1726">
                    <a:moveTo>
                      <a:pt x="746" y="0"/>
                    </a:moveTo>
                    <a:cubicBezTo>
                      <a:pt x="372" y="0"/>
                      <a:pt x="12" y="293"/>
                      <a:pt x="0" y="735"/>
                    </a:cubicBezTo>
                    <a:cubicBezTo>
                      <a:pt x="0" y="1146"/>
                      <a:pt x="329" y="1474"/>
                      <a:pt x="740" y="1474"/>
                    </a:cubicBezTo>
                    <a:cubicBezTo>
                      <a:pt x="1397" y="1474"/>
                      <a:pt x="1726" y="686"/>
                      <a:pt x="1266" y="226"/>
                    </a:cubicBezTo>
                    <a:cubicBezTo>
                      <a:pt x="1115" y="70"/>
                      <a:pt x="929" y="0"/>
                      <a:pt x="746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4"/>
              <p:cNvSpPr/>
              <p:nvPr/>
            </p:nvSpPr>
            <p:spPr>
              <a:xfrm>
                <a:off x="6419900" y="853775"/>
                <a:ext cx="29175" cy="24775"/>
              </a:xfrm>
              <a:custGeom>
                <a:rect b="b" l="l" r="r" t="t"/>
                <a:pathLst>
                  <a:path extrusionOk="0" h="991" w="1167">
                    <a:moveTo>
                      <a:pt x="493" y="1"/>
                    </a:moveTo>
                    <a:cubicBezTo>
                      <a:pt x="214" y="1"/>
                      <a:pt x="1" y="231"/>
                      <a:pt x="17" y="510"/>
                    </a:cubicBezTo>
                    <a:cubicBezTo>
                      <a:pt x="17" y="805"/>
                      <a:pt x="256" y="991"/>
                      <a:pt x="504" y="991"/>
                    </a:cubicBezTo>
                    <a:cubicBezTo>
                      <a:pt x="629" y="991"/>
                      <a:pt x="756" y="943"/>
                      <a:pt x="855" y="839"/>
                    </a:cubicBezTo>
                    <a:cubicBezTo>
                      <a:pt x="1167" y="527"/>
                      <a:pt x="937" y="1"/>
                      <a:pt x="49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4"/>
              <p:cNvSpPr/>
              <p:nvPr/>
            </p:nvSpPr>
            <p:spPr>
              <a:xfrm>
                <a:off x="7043775" y="976225"/>
                <a:ext cx="99850" cy="82125"/>
              </a:xfrm>
              <a:custGeom>
                <a:rect b="b" l="l" r="r" t="t"/>
                <a:pathLst>
                  <a:path extrusionOk="0" h="3285" w="3994">
                    <a:moveTo>
                      <a:pt x="1792" y="297"/>
                    </a:moveTo>
                    <a:cubicBezTo>
                      <a:pt x="2474" y="297"/>
                      <a:pt x="3128" y="821"/>
                      <a:pt x="3139" y="1625"/>
                    </a:cubicBezTo>
                    <a:cubicBezTo>
                      <a:pt x="3139" y="2364"/>
                      <a:pt x="2547" y="2972"/>
                      <a:pt x="1792" y="2989"/>
                    </a:cubicBezTo>
                    <a:cubicBezTo>
                      <a:pt x="609" y="2989"/>
                      <a:pt x="1" y="1543"/>
                      <a:pt x="839" y="705"/>
                    </a:cubicBezTo>
                    <a:cubicBezTo>
                      <a:pt x="1115" y="424"/>
                      <a:pt x="1457" y="297"/>
                      <a:pt x="1792" y="297"/>
                    </a:cubicBezTo>
                    <a:close/>
                    <a:moveTo>
                      <a:pt x="1802" y="0"/>
                    </a:moveTo>
                    <a:cubicBezTo>
                      <a:pt x="966" y="0"/>
                      <a:pt x="160" y="642"/>
                      <a:pt x="149" y="1625"/>
                    </a:cubicBezTo>
                    <a:cubicBezTo>
                      <a:pt x="149" y="2529"/>
                      <a:pt x="888" y="3284"/>
                      <a:pt x="1792" y="3284"/>
                    </a:cubicBezTo>
                    <a:cubicBezTo>
                      <a:pt x="3254" y="3284"/>
                      <a:pt x="3993" y="1527"/>
                      <a:pt x="2958" y="492"/>
                    </a:cubicBezTo>
                    <a:cubicBezTo>
                      <a:pt x="2625" y="153"/>
                      <a:pt x="2210" y="0"/>
                      <a:pt x="1802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4"/>
              <p:cNvSpPr/>
              <p:nvPr/>
            </p:nvSpPr>
            <p:spPr>
              <a:xfrm>
                <a:off x="6193175" y="643075"/>
                <a:ext cx="82175" cy="83400"/>
              </a:xfrm>
              <a:custGeom>
                <a:rect b="b" l="l" r="r" t="t"/>
                <a:pathLst>
                  <a:path extrusionOk="0" h="3336" w="3287">
                    <a:moveTo>
                      <a:pt x="1644" y="313"/>
                    </a:moveTo>
                    <a:cubicBezTo>
                      <a:pt x="2399" y="313"/>
                      <a:pt x="2991" y="921"/>
                      <a:pt x="2991" y="1660"/>
                    </a:cubicBezTo>
                    <a:cubicBezTo>
                      <a:pt x="3007" y="2416"/>
                      <a:pt x="2399" y="3024"/>
                      <a:pt x="1644" y="3024"/>
                    </a:cubicBezTo>
                    <a:cubicBezTo>
                      <a:pt x="904" y="3024"/>
                      <a:pt x="297" y="2416"/>
                      <a:pt x="313" y="1677"/>
                    </a:cubicBezTo>
                    <a:cubicBezTo>
                      <a:pt x="297" y="921"/>
                      <a:pt x="904" y="313"/>
                      <a:pt x="1644" y="313"/>
                    </a:cubicBezTo>
                    <a:close/>
                    <a:moveTo>
                      <a:pt x="1644" y="1"/>
                    </a:moveTo>
                    <a:cubicBezTo>
                      <a:pt x="740" y="1"/>
                      <a:pt x="1" y="757"/>
                      <a:pt x="1" y="1660"/>
                    </a:cubicBezTo>
                    <a:cubicBezTo>
                      <a:pt x="1" y="2580"/>
                      <a:pt x="740" y="3319"/>
                      <a:pt x="1644" y="3336"/>
                    </a:cubicBezTo>
                    <a:cubicBezTo>
                      <a:pt x="2564" y="3319"/>
                      <a:pt x="3287" y="2580"/>
                      <a:pt x="3287" y="1660"/>
                    </a:cubicBezTo>
                    <a:cubicBezTo>
                      <a:pt x="3287" y="757"/>
                      <a:pt x="2564" y="1"/>
                      <a:pt x="164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4"/>
              <p:cNvSpPr/>
              <p:nvPr/>
            </p:nvSpPr>
            <p:spPr>
              <a:xfrm>
                <a:off x="7010525" y="1609975"/>
                <a:ext cx="99825" cy="82525"/>
              </a:xfrm>
              <a:custGeom>
                <a:rect b="b" l="l" r="r" t="t"/>
                <a:pathLst>
                  <a:path extrusionOk="0" h="3301" w="3993">
                    <a:moveTo>
                      <a:pt x="1784" y="301"/>
                    </a:moveTo>
                    <a:cubicBezTo>
                      <a:pt x="2469" y="301"/>
                      <a:pt x="3127" y="829"/>
                      <a:pt x="3138" y="1625"/>
                    </a:cubicBezTo>
                    <a:cubicBezTo>
                      <a:pt x="3155" y="2381"/>
                      <a:pt x="2547" y="2988"/>
                      <a:pt x="1807" y="2988"/>
                    </a:cubicBezTo>
                    <a:cubicBezTo>
                      <a:pt x="608" y="2988"/>
                      <a:pt x="0" y="1543"/>
                      <a:pt x="838" y="705"/>
                    </a:cubicBezTo>
                    <a:cubicBezTo>
                      <a:pt x="1112" y="425"/>
                      <a:pt x="1451" y="301"/>
                      <a:pt x="1784" y="301"/>
                    </a:cubicBezTo>
                    <a:close/>
                    <a:moveTo>
                      <a:pt x="1810" y="0"/>
                    </a:moveTo>
                    <a:cubicBezTo>
                      <a:pt x="972" y="0"/>
                      <a:pt x="170" y="642"/>
                      <a:pt x="148" y="1625"/>
                    </a:cubicBezTo>
                    <a:cubicBezTo>
                      <a:pt x="148" y="2545"/>
                      <a:pt x="887" y="3284"/>
                      <a:pt x="1791" y="3301"/>
                    </a:cubicBezTo>
                    <a:cubicBezTo>
                      <a:pt x="3253" y="3301"/>
                      <a:pt x="3992" y="1543"/>
                      <a:pt x="2974" y="491"/>
                    </a:cubicBezTo>
                    <a:cubicBezTo>
                      <a:pt x="2635" y="152"/>
                      <a:pt x="2218" y="0"/>
                      <a:pt x="1810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4"/>
              <p:cNvSpPr/>
              <p:nvPr/>
            </p:nvSpPr>
            <p:spPr>
              <a:xfrm>
                <a:off x="7042975" y="163865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503" y="1"/>
                    </a:moveTo>
                    <a:cubicBezTo>
                      <a:pt x="253" y="1"/>
                      <a:pt x="17" y="191"/>
                      <a:pt x="17" y="478"/>
                    </a:cubicBezTo>
                    <a:cubicBezTo>
                      <a:pt x="0" y="757"/>
                      <a:pt x="230" y="971"/>
                      <a:pt x="493" y="971"/>
                    </a:cubicBezTo>
                    <a:cubicBezTo>
                      <a:pt x="937" y="971"/>
                      <a:pt x="1150" y="445"/>
                      <a:pt x="854" y="149"/>
                    </a:cubicBezTo>
                    <a:cubicBezTo>
                      <a:pt x="752" y="47"/>
                      <a:pt x="626" y="1"/>
                      <a:pt x="50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4"/>
              <p:cNvSpPr/>
              <p:nvPr/>
            </p:nvSpPr>
            <p:spPr>
              <a:xfrm>
                <a:off x="6517650" y="85420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658" y="0"/>
                    </a:moveTo>
                    <a:cubicBezTo>
                      <a:pt x="214" y="0"/>
                      <a:pt x="1" y="510"/>
                      <a:pt x="313" y="822"/>
                    </a:cubicBezTo>
                    <a:cubicBezTo>
                      <a:pt x="410" y="924"/>
                      <a:pt x="532" y="970"/>
                      <a:pt x="653" y="970"/>
                    </a:cubicBezTo>
                    <a:cubicBezTo>
                      <a:pt x="899" y="970"/>
                      <a:pt x="1140" y="780"/>
                      <a:pt x="1151" y="493"/>
                    </a:cubicBezTo>
                    <a:cubicBezTo>
                      <a:pt x="1151" y="214"/>
                      <a:pt x="921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4"/>
              <p:cNvSpPr/>
              <p:nvPr/>
            </p:nvSpPr>
            <p:spPr>
              <a:xfrm>
                <a:off x="6829400" y="1220550"/>
                <a:ext cx="137900" cy="482000"/>
              </a:xfrm>
              <a:custGeom>
                <a:rect b="b" l="l" r="r" t="t"/>
                <a:pathLst>
                  <a:path extrusionOk="0" h="19280" w="5516">
                    <a:moveTo>
                      <a:pt x="0" y="1"/>
                    </a:moveTo>
                    <a:lnTo>
                      <a:pt x="0" y="14097"/>
                    </a:lnTo>
                    <a:lnTo>
                      <a:pt x="4403" y="18549"/>
                    </a:lnTo>
                    <a:cubicBezTo>
                      <a:pt x="4370" y="18615"/>
                      <a:pt x="4354" y="18697"/>
                      <a:pt x="4354" y="18779"/>
                    </a:cubicBezTo>
                    <a:cubicBezTo>
                      <a:pt x="4354" y="19077"/>
                      <a:pt x="4592" y="19279"/>
                      <a:pt x="4848" y="19279"/>
                    </a:cubicBezTo>
                    <a:cubicBezTo>
                      <a:pt x="4972" y="19279"/>
                      <a:pt x="5101" y="19232"/>
                      <a:pt x="5208" y="19124"/>
                    </a:cubicBezTo>
                    <a:cubicBezTo>
                      <a:pt x="5516" y="18816"/>
                      <a:pt x="5297" y="18286"/>
                      <a:pt x="4851" y="18286"/>
                    </a:cubicBezTo>
                    <a:cubicBezTo>
                      <a:pt x="4844" y="18286"/>
                      <a:pt x="4837" y="18286"/>
                      <a:pt x="4830" y="18286"/>
                    </a:cubicBezTo>
                    <a:cubicBezTo>
                      <a:pt x="4764" y="18286"/>
                      <a:pt x="4682" y="18303"/>
                      <a:pt x="4617" y="18335"/>
                    </a:cubicBezTo>
                    <a:lnTo>
                      <a:pt x="312" y="13965"/>
                    </a:lnTo>
                    <a:lnTo>
                      <a:pt x="312" y="6244"/>
                    </a:lnTo>
                    <a:lnTo>
                      <a:pt x="2530" y="8495"/>
                    </a:lnTo>
                    <a:lnTo>
                      <a:pt x="2530" y="12963"/>
                    </a:lnTo>
                    <a:lnTo>
                      <a:pt x="2826" y="12963"/>
                    </a:lnTo>
                    <a:lnTo>
                      <a:pt x="2826" y="8363"/>
                    </a:lnTo>
                    <a:lnTo>
                      <a:pt x="312" y="58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4"/>
              <p:cNvSpPr/>
              <p:nvPr/>
            </p:nvSpPr>
            <p:spPr>
              <a:xfrm>
                <a:off x="5995625" y="628300"/>
                <a:ext cx="170475" cy="171300"/>
              </a:xfrm>
              <a:custGeom>
                <a:rect b="b" l="l" r="r" t="t"/>
                <a:pathLst>
                  <a:path extrusionOk="0" h="6852" w="6819">
                    <a:moveTo>
                      <a:pt x="493" y="0"/>
                    </a:moveTo>
                    <a:cubicBezTo>
                      <a:pt x="231" y="0"/>
                      <a:pt x="1" y="214"/>
                      <a:pt x="17" y="493"/>
                    </a:cubicBezTo>
                    <a:cubicBezTo>
                      <a:pt x="17" y="756"/>
                      <a:pt x="231" y="970"/>
                      <a:pt x="493" y="970"/>
                    </a:cubicBezTo>
                    <a:cubicBezTo>
                      <a:pt x="576" y="970"/>
                      <a:pt x="658" y="953"/>
                      <a:pt x="740" y="920"/>
                    </a:cubicBezTo>
                    <a:lnTo>
                      <a:pt x="6589" y="6851"/>
                    </a:lnTo>
                    <a:lnTo>
                      <a:pt x="6819" y="6654"/>
                    </a:lnTo>
                    <a:lnTo>
                      <a:pt x="937" y="690"/>
                    </a:lnTo>
                    <a:cubicBezTo>
                      <a:pt x="970" y="625"/>
                      <a:pt x="986" y="559"/>
                      <a:pt x="986" y="493"/>
                    </a:cubicBezTo>
                    <a:cubicBezTo>
                      <a:pt x="986" y="214"/>
                      <a:pt x="773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4"/>
              <p:cNvSpPr/>
              <p:nvPr/>
            </p:nvSpPr>
            <p:spPr>
              <a:xfrm>
                <a:off x="5267425" y="784775"/>
                <a:ext cx="1094175" cy="211975"/>
              </a:xfrm>
              <a:custGeom>
                <a:rect b="b" l="l" r="r" t="t"/>
                <a:pathLst>
                  <a:path extrusionOk="0" h="8479" w="43767">
                    <a:moveTo>
                      <a:pt x="18006" y="2038"/>
                    </a:moveTo>
                    <a:lnTo>
                      <a:pt x="19370" y="4437"/>
                    </a:lnTo>
                    <a:lnTo>
                      <a:pt x="18006" y="6819"/>
                    </a:lnTo>
                    <a:lnTo>
                      <a:pt x="15279" y="6819"/>
                    </a:lnTo>
                    <a:lnTo>
                      <a:pt x="13915" y="4437"/>
                    </a:lnTo>
                    <a:lnTo>
                      <a:pt x="14474" y="3467"/>
                    </a:lnTo>
                    <a:lnTo>
                      <a:pt x="14507" y="3467"/>
                    </a:lnTo>
                    <a:lnTo>
                      <a:pt x="14507" y="3418"/>
                    </a:lnTo>
                    <a:lnTo>
                      <a:pt x="15279" y="2054"/>
                    </a:lnTo>
                    <a:lnTo>
                      <a:pt x="18006" y="2038"/>
                    </a:lnTo>
                    <a:close/>
                    <a:moveTo>
                      <a:pt x="21916" y="1"/>
                    </a:moveTo>
                    <a:cubicBezTo>
                      <a:pt x="21259" y="1"/>
                      <a:pt x="21259" y="987"/>
                      <a:pt x="21916" y="987"/>
                    </a:cubicBezTo>
                    <a:cubicBezTo>
                      <a:pt x="22130" y="987"/>
                      <a:pt x="22311" y="855"/>
                      <a:pt x="22376" y="658"/>
                    </a:cubicBezTo>
                    <a:lnTo>
                      <a:pt x="27666" y="658"/>
                    </a:lnTo>
                    <a:lnTo>
                      <a:pt x="31231" y="4289"/>
                    </a:lnTo>
                    <a:lnTo>
                      <a:pt x="19633" y="4289"/>
                    </a:lnTo>
                    <a:lnTo>
                      <a:pt x="18187" y="1742"/>
                    </a:lnTo>
                    <a:lnTo>
                      <a:pt x="15131" y="1742"/>
                    </a:lnTo>
                    <a:lnTo>
                      <a:pt x="14310" y="3172"/>
                    </a:lnTo>
                    <a:lnTo>
                      <a:pt x="6342" y="3172"/>
                    </a:lnTo>
                    <a:cubicBezTo>
                      <a:pt x="6263" y="2934"/>
                      <a:pt x="6067" y="2826"/>
                      <a:pt x="5873" y="2826"/>
                    </a:cubicBezTo>
                    <a:cubicBezTo>
                      <a:pt x="5622" y="2826"/>
                      <a:pt x="5372" y="3005"/>
                      <a:pt x="5372" y="3319"/>
                    </a:cubicBezTo>
                    <a:cubicBezTo>
                      <a:pt x="5372" y="3634"/>
                      <a:pt x="5622" y="3813"/>
                      <a:pt x="5873" y="3813"/>
                    </a:cubicBezTo>
                    <a:cubicBezTo>
                      <a:pt x="6067" y="3813"/>
                      <a:pt x="6263" y="3704"/>
                      <a:pt x="6342" y="3467"/>
                    </a:cubicBezTo>
                    <a:lnTo>
                      <a:pt x="14129" y="3467"/>
                    </a:lnTo>
                    <a:lnTo>
                      <a:pt x="13669" y="4289"/>
                    </a:lnTo>
                    <a:lnTo>
                      <a:pt x="0" y="4289"/>
                    </a:lnTo>
                    <a:lnTo>
                      <a:pt x="0" y="4601"/>
                    </a:lnTo>
                    <a:lnTo>
                      <a:pt x="13669" y="4601"/>
                    </a:lnTo>
                    <a:lnTo>
                      <a:pt x="15115" y="7131"/>
                    </a:lnTo>
                    <a:lnTo>
                      <a:pt x="18187" y="7131"/>
                    </a:lnTo>
                    <a:lnTo>
                      <a:pt x="19633" y="4601"/>
                    </a:lnTo>
                    <a:lnTo>
                      <a:pt x="39742" y="4601"/>
                    </a:lnTo>
                    <a:lnTo>
                      <a:pt x="43553" y="8478"/>
                    </a:lnTo>
                    <a:lnTo>
                      <a:pt x="43767" y="8248"/>
                    </a:lnTo>
                    <a:lnTo>
                      <a:pt x="39857" y="4289"/>
                    </a:lnTo>
                    <a:lnTo>
                      <a:pt x="31659" y="4289"/>
                    </a:lnTo>
                    <a:lnTo>
                      <a:pt x="27781" y="346"/>
                    </a:lnTo>
                    <a:lnTo>
                      <a:pt x="22393" y="346"/>
                    </a:lnTo>
                    <a:cubicBezTo>
                      <a:pt x="22327" y="149"/>
                      <a:pt x="22146" y="1"/>
                      <a:pt x="2191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4"/>
              <p:cNvSpPr/>
              <p:nvPr/>
            </p:nvSpPr>
            <p:spPr>
              <a:xfrm>
                <a:off x="5883900" y="924850"/>
                <a:ext cx="37825" cy="43550"/>
              </a:xfrm>
              <a:custGeom>
                <a:rect b="b" l="l" r="r" t="t"/>
                <a:pathLst>
                  <a:path extrusionOk="0" h="1742" w="1513">
                    <a:moveTo>
                      <a:pt x="1463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4"/>
              <p:cNvSpPr/>
              <p:nvPr/>
            </p:nvSpPr>
            <p:spPr>
              <a:xfrm>
                <a:off x="6811725" y="2031325"/>
                <a:ext cx="43150" cy="38625"/>
              </a:xfrm>
              <a:custGeom>
                <a:rect b="b" l="l" r="r" t="t"/>
                <a:pathLst>
                  <a:path extrusionOk="0" h="1545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4"/>
              <p:cNvSpPr/>
              <p:nvPr/>
            </p:nvSpPr>
            <p:spPr>
              <a:xfrm>
                <a:off x="6422775" y="693600"/>
                <a:ext cx="43550" cy="38625"/>
              </a:xfrm>
              <a:custGeom>
                <a:rect b="b" l="l" r="r" t="t"/>
                <a:pathLst>
                  <a:path extrusionOk="0" h="1545" w="1742">
                    <a:moveTo>
                      <a:pt x="838" y="1"/>
                    </a:moveTo>
                    <a:lnTo>
                      <a:pt x="428" y="773"/>
                    </a:lnTo>
                    <a:lnTo>
                      <a:pt x="1" y="1545"/>
                    </a:lnTo>
                    <a:lnTo>
                      <a:pt x="871" y="1512"/>
                    </a:lnTo>
                    <a:lnTo>
                      <a:pt x="1742" y="1496"/>
                    </a:lnTo>
                    <a:lnTo>
                      <a:pt x="1282" y="756"/>
                    </a:lnTo>
                    <a:lnTo>
                      <a:pt x="83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14"/>
              <p:cNvSpPr/>
              <p:nvPr/>
            </p:nvSpPr>
            <p:spPr>
              <a:xfrm>
                <a:off x="6568175" y="1162225"/>
                <a:ext cx="37800" cy="43575"/>
              </a:xfrm>
              <a:custGeom>
                <a:rect b="b" l="l" r="r" t="t"/>
                <a:pathLst>
                  <a:path extrusionOk="0" h="1743" w="1512">
                    <a:moveTo>
                      <a:pt x="1463" y="1"/>
                    </a:moveTo>
                    <a:lnTo>
                      <a:pt x="723" y="444"/>
                    </a:lnTo>
                    <a:lnTo>
                      <a:pt x="0" y="905"/>
                    </a:lnTo>
                    <a:lnTo>
                      <a:pt x="756" y="1332"/>
                    </a:lnTo>
                    <a:lnTo>
                      <a:pt x="1512" y="1742"/>
                    </a:lnTo>
                    <a:lnTo>
                      <a:pt x="1495" y="87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4"/>
              <p:cNvSpPr/>
              <p:nvPr/>
            </p:nvSpPr>
            <p:spPr>
              <a:xfrm>
                <a:off x="5722075" y="1117475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480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29" y="1742"/>
                    </a:lnTo>
                    <a:lnTo>
                      <a:pt x="1496" y="871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4"/>
              <p:cNvSpPr/>
              <p:nvPr/>
            </p:nvSpPr>
            <p:spPr>
              <a:xfrm>
                <a:off x="5229625" y="873900"/>
                <a:ext cx="38225" cy="43575"/>
              </a:xfrm>
              <a:custGeom>
                <a:rect b="b" l="l" r="r" t="t"/>
                <a:pathLst>
                  <a:path extrusionOk="0" h="1743" w="1529">
                    <a:moveTo>
                      <a:pt x="1479" y="1"/>
                    </a:moveTo>
                    <a:lnTo>
                      <a:pt x="740" y="461"/>
                    </a:lnTo>
                    <a:lnTo>
                      <a:pt x="1" y="904"/>
                    </a:lnTo>
                    <a:lnTo>
                      <a:pt x="757" y="1332"/>
                    </a:lnTo>
                    <a:lnTo>
                      <a:pt x="1529" y="1742"/>
                    </a:lnTo>
                    <a:lnTo>
                      <a:pt x="1496" y="872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4"/>
              <p:cNvSpPr/>
              <p:nvPr/>
            </p:nvSpPr>
            <p:spPr>
              <a:xfrm>
                <a:off x="5935250" y="924850"/>
                <a:ext cx="37800" cy="43550"/>
              </a:xfrm>
              <a:custGeom>
                <a:rect b="b" l="l" r="r" t="t"/>
                <a:pathLst>
                  <a:path extrusionOk="0" h="1742" w="1512">
                    <a:moveTo>
                      <a:pt x="1479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6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4"/>
              <p:cNvSpPr/>
              <p:nvPr/>
            </p:nvSpPr>
            <p:spPr>
              <a:xfrm>
                <a:off x="5630900" y="849675"/>
                <a:ext cx="104775" cy="92025"/>
              </a:xfrm>
              <a:custGeom>
                <a:rect b="b" l="l" r="r" t="t"/>
                <a:pathLst>
                  <a:path extrusionOk="0" h="3681" w="4191">
                    <a:moveTo>
                      <a:pt x="3089" y="116"/>
                    </a:moveTo>
                    <a:lnTo>
                      <a:pt x="4075" y="1841"/>
                    </a:lnTo>
                    <a:lnTo>
                      <a:pt x="3089" y="3566"/>
                    </a:lnTo>
                    <a:lnTo>
                      <a:pt x="1118" y="3566"/>
                    </a:lnTo>
                    <a:lnTo>
                      <a:pt x="149" y="1841"/>
                    </a:lnTo>
                    <a:lnTo>
                      <a:pt x="1118" y="116"/>
                    </a:lnTo>
                    <a:close/>
                    <a:moveTo>
                      <a:pt x="1052" y="1"/>
                    </a:moveTo>
                    <a:lnTo>
                      <a:pt x="1" y="1841"/>
                    </a:lnTo>
                    <a:lnTo>
                      <a:pt x="1052" y="3681"/>
                    </a:lnTo>
                    <a:lnTo>
                      <a:pt x="3155" y="3681"/>
                    </a:lnTo>
                    <a:lnTo>
                      <a:pt x="4190" y="1841"/>
                    </a:lnTo>
                    <a:lnTo>
                      <a:pt x="3155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4"/>
              <p:cNvSpPr/>
              <p:nvPr/>
            </p:nvSpPr>
            <p:spPr>
              <a:xfrm>
                <a:off x="6992025" y="1092425"/>
                <a:ext cx="63700" cy="55875"/>
              </a:xfrm>
              <a:custGeom>
                <a:rect b="b" l="l" r="r" t="t"/>
                <a:pathLst>
                  <a:path extrusionOk="0" h="2235" w="2548">
                    <a:moveTo>
                      <a:pt x="642" y="0"/>
                    </a:moveTo>
                    <a:lnTo>
                      <a:pt x="1" y="1117"/>
                    </a:lnTo>
                    <a:lnTo>
                      <a:pt x="642" y="2234"/>
                    </a:lnTo>
                    <a:lnTo>
                      <a:pt x="1907" y="2234"/>
                    </a:lnTo>
                    <a:lnTo>
                      <a:pt x="2547" y="1117"/>
                    </a:lnTo>
                    <a:lnTo>
                      <a:pt x="1907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4"/>
              <p:cNvSpPr/>
              <p:nvPr/>
            </p:nvSpPr>
            <p:spPr>
              <a:xfrm>
                <a:off x="6698375" y="1879350"/>
                <a:ext cx="54650" cy="48075"/>
              </a:xfrm>
              <a:custGeom>
                <a:rect b="b" l="l" r="r" t="t"/>
                <a:pathLst>
                  <a:path extrusionOk="0" h="1923" w="2186">
                    <a:moveTo>
                      <a:pt x="542" y="1"/>
                    </a:moveTo>
                    <a:lnTo>
                      <a:pt x="0" y="954"/>
                    </a:lnTo>
                    <a:lnTo>
                      <a:pt x="542" y="1923"/>
                    </a:lnTo>
                    <a:lnTo>
                      <a:pt x="1643" y="1923"/>
                    </a:lnTo>
                    <a:lnTo>
                      <a:pt x="2185" y="954"/>
                    </a:lnTo>
                    <a:lnTo>
                      <a:pt x="164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4"/>
              <p:cNvSpPr/>
              <p:nvPr/>
            </p:nvSpPr>
            <p:spPr>
              <a:xfrm>
                <a:off x="6428125" y="967550"/>
                <a:ext cx="112150" cy="98600"/>
              </a:xfrm>
              <a:custGeom>
                <a:rect b="b" l="l" r="r" t="t"/>
                <a:pathLst>
                  <a:path extrusionOk="0" h="3944" w="4486">
                    <a:moveTo>
                      <a:pt x="3302" y="116"/>
                    </a:moveTo>
                    <a:lnTo>
                      <a:pt x="4337" y="1972"/>
                    </a:lnTo>
                    <a:lnTo>
                      <a:pt x="3302" y="3812"/>
                    </a:lnTo>
                    <a:lnTo>
                      <a:pt x="1199" y="3812"/>
                    </a:lnTo>
                    <a:lnTo>
                      <a:pt x="148" y="1972"/>
                    </a:lnTo>
                    <a:lnTo>
                      <a:pt x="1199" y="116"/>
                    </a:lnTo>
                    <a:close/>
                    <a:moveTo>
                      <a:pt x="1117" y="1"/>
                    </a:moveTo>
                    <a:lnTo>
                      <a:pt x="0" y="1972"/>
                    </a:lnTo>
                    <a:lnTo>
                      <a:pt x="1117" y="3944"/>
                    </a:lnTo>
                    <a:lnTo>
                      <a:pt x="3352" y="3944"/>
                    </a:lnTo>
                    <a:lnTo>
                      <a:pt x="4485" y="1972"/>
                    </a:lnTo>
                    <a:lnTo>
                      <a:pt x="336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4"/>
              <p:cNvSpPr/>
              <p:nvPr/>
            </p:nvSpPr>
            <p:spPr>
              <a:xfrm>
                <a:off x="5984525" y="1126925"/>
                <a:ext cx="374625" cy="24650"/>
              </a:xfrm>
              <a:custGeom>
                <a:rect b="b" l="l" r="r" t="t"/>
                <a:pathLst>
                  <a:path extrusionOk="0" h="986" w="14985">
                    <a:moveTo>
                      <a:pt x="658" y="0"/>
                    </a:moveTo>
                    <a:cubicBezTo>
                      <a:pt x="1" y="0"/>
                      <a:pt x="1" y="986"/>
                      <a:pt x="658" y="986"/>
                    </a:cubicBezTo>
                    <a:cubicBezTo>
                      <a:pt x="872" y="986"/>
                      <a:pt x="1052" y="854"/>
                      <a:pt x="1118" y="657"/>
                    </a:cubicBezTo>
                    <a:lnTo>
                      <a:pt x="14984" y="657"/>
                    </a:lnTo>
                    <a:lnTo>
                      <a:pt x="14984" y="345"/>
                    </a:lnTo>
                    <a:lnTo>
                      <a:pt x="1118" y="345"/>
                    </a:lnTo>
                    <a:cubicBezTo>
                      <a:pt x="1052" y="131"/>
                      <a:pt x="872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4"/>
              <p:cNvSpPr/>
              <p:nvPr/>
            </p:nvSpPr>
            <p:spPr>
              <a:xfrm>
                <a:off x="6854025" y="2214100"/>
                <a:ext cx="38225" cy="33700"/>
              </a:xfrm>
              <a:custGeom>
                <a:rect b="b" l="l" r="r" t="t"/>
                <a:pathLst>
                  <a:path extrusionOk="0" h="1348" w="1529">
                    <a:moveTo>
                      <a:pt x="1" y="0"/>
                    </a:moveTo>
                    <a:lnTo>
                      <a:pt x="379" y="674"/>
                    </a:lnTo>
                    <a:lnTo>
                      <a:pt x="773" y="1347"/>
                    </a:lnTo>
                    <a:lnTo>
                      <a:pt x="1151" y="674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4"/>
              <p:cNvSpPr/>
              <p:nvPr/>
            </p:nvSpPr>
            <p:spPr>
              <a:xfrm>
                <a:off x="6073675" y="659925"/>
                <a:ext cx="315450" cy="318325"/>
              </a:xfrm>
              <a:custGeom>
                <a:rect b="b" l="l" r="r" t="t"/>
                <a:pathLst>
                  <a:path extrusionOk="0" h="12733" w="12618">
                    <a:moveTo>
                      <a:pt x="493" y="0"/>
                    </a:moveTo>
                    <a:cubicBezTo>
                      <a:pt x="214" y="0"/>
                      <a:pt x="0" y="214"/>
                      <a:pt x="0" y="493"/>
                    </a:cubicBezTo>
                    <a:cubicBezTo>
                      <a:pt x="0" y="773"/>
                      <a:pt x="214" y="986"/>
                      <a:pt x="493" y="986"/>
                    </a:cubicBezTo>
                    <a:cubicBezTo>
                      <a:pt x="575" y="986"/>
                      <a:pt x="674" y="970"/>
                      <a:pt x="756" y="920"/>
                    </a:cubicBezTo>
                    <a:lnTo>
                      <a:pt x="12404" y="12733"/>
                    </a:lnTo>
                    <a:lnTo>
                      <a:pt x="12617" y="12503"/>
                    </a:lnTo>
                    <a:lnTo>
                      <a:pt x="10054" y="9907"/>
                    </a:lnTo>
                    <a:lnTo>
                      <a:pt x="10054" y="6391"/>
                    </a:lnTo>
                    <a:lnTo>
                      <a:pt x="7738" y="4042"/>
                    </a:lnTo>
                    <a:lnTo>
                      <a:pt x="7524" y="4256"/>
                    </a:lnTo>
                    <a:lnTo>
                      <a:pt x="9759" y="6523"/>
                    </a:lnTo>
                    <a:lnTo>
                      <a:pt x="9759" y="9595"/>
                    </a:lnTo>
                    <a:lnTo>
                      <a:pt x="953" y="674"/>
                    </a:lnTo>
                    <a:cubicBezTo>
                      <a:pt x="969" y="625"/>
                      <a:pt x="986" y="559"/>
                      <a:pt x="986" y="493"/>
                    </a:cubicBezTo>
                    <a:cubicBezTo>
                      <a:pt x="986" y="214"/>
                      <a:pt x="756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4"/>
              <p:cNvSpPr/>
              <p:nvPr/>
            </p:nvSpPr>
            <p:spPr>
              <a:xfrm>
                <a:off x="6890175" y="1281750"/>
                <a:ext cx="43150" cy="38650"/>
              </a:xfrm>
              <a:custGeom>
                <a:rect b="b" l="l" r="r" t="t"/>
                <a:pathLst>
                  <a:path extrusionOk="0" h="1546" w="1726">
                    <a:moveTo>
                      <a:pt x="1726" y="1"/>
                    </a:moveTo>
                    <a:lnTo>
                      <a:pt x="855" y="34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4"/>
              <p:cNvSpPr/>
              <p:nvPr/>
            </p:nvSpPr>
            <p:spPr>
              <a:xfrm>
                <a:off x="6890175" y="1229600"/>
                <a:ext cx="43150" cy="38225"/>
              </a:xfrm>
              <a:custGeom>
                <a:rect b="b" l="l" r="r" t="t"/>
                <a:pathLst>
                  <a:path extrusionOk="0" h="1529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33"/>
                    </a:lnTo>
                    <a:lnTo>
                      <a:pt x="444" y="789"/>
                    </a:lnTo>
                    <a:lnTo>
                      <a:pt x="888" y="1528"/>
                    </a:lnTo>
                    <a:lnTo>
                      <a:pt x="1315" y="772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4"/>
              <p:cNvSpPr/>
              <p:nvPr/>
            </p:nvSpPr>
            <p:spPr>
              <a:xfrm>
                <a:off x="708855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89" y="1282"/>
                    </a:lnTo>
                    <a:lnTo>
                      <a:pt x="1529" y="838"/>
                    </a:lnTo>
                    <a:lnTo>
                      <a:pt x="773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4"/>
              <p:cNvSpPr/>
              <p:nvPr/>
            </p:nvSpPr>
            <p:spPr>
              <a:xfrm>
                <a:off x="703680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73" y="1282"/>
                    </a:lnTo>
                    <a:lnTo>
                      <a:pt x="1529" y="838"/>
                    </a:lnTo>
                    <a:lnTo>
                      <a:pt x="756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4"/>
              <p:cNvSpPr/>
              <p:nvPr/>
            </p:nvSpPr>
            <p:spPr>
              <a:xfrm>
                <a:off x="6810075" y="2190275"/>
                <a:ext cx="126125" cy="444425"/>
              </a:xfrm>
              <a:custGeom>
                <a:rect b="b" l="l" r="r" t="t"/>
                <a:pathLst>
                  <a:path extrusionOk="0" h="17777" w="5045">
                    <a:moveTo>
                      <a:pt x="4519" y="312"/>
                    </a:moveTo>
                    <a:lnTo>
                      <a:pt x="2515" y="3812"/>
                    </a:lnTo>
                    <a:lnTo>
                      <a:pt x="527" y="312"/>
                    </a:lnTo>
                    <a:close/>
                    <a:moveTo>
                      <a:pt x="1" y="0"/>
                    </a:moveTo>
                    <a:lnTo>
                      <a:pt x="2367" y="4173"/>
                    </a:lnTo>
                    <a:lnTo>
                      <a:pt x="2367" y="7295"/>
                    </a:lnTo>
                    <a:lnTo>
                      <a:pt x="1167" y="8527"/>
                    </a:lnTo>
                    <a:lnTo>
                      <a:pt x="1167" y="13127"/>
                    </a:lnTo>
                    <a:cubicBezTo>
                      <a:pt x="642" y="13291"/>
                      <a:pt x="773" y="14063"/>
                      <a:pt x="1315" y="14063"/>
                    </a:cubicBezTo>
                    <a:cubicBezTo>
                      <a:pt x="1874" y="14063"/>
                      <a:pt x="2005" y="13291"/>
                      <a:pt x="1480" y="13127"/>
                    </a:cubicBezTo>
                    <a:lnTo>
                      <a:pt x="1480" y="8658"/>
                    </a:lnTo>
                    <a:lnTo>
                      <a:pt x="2367" y="7738"/>
                    </a:lnTo>
                    <a:lnTo>
                      <a:pt x="2367" y="16298"/>
                    </a:lnTo>
                    <a:cubicBezTo>
                      <a:pt x="1595" y="16478"/>
                      <a:pt x="1595" y="17596"/>
                      <a:pt x="2367" y="17760"/>
                    </a:cubicBezTo>
                    <a:lnTo>
                      <a:pt x="2367" y="17776"/>
                    </a:lnTo>
                    <a:lnTo>
                      <a:pt x="2679" y="17776"/>
                    </a:lnTo>
                    <a:lnTo>
                      <a:pt x="2679" y="17760"/>
                    </a:lnTo>
                    <a:cubicBezTo>
                      <a:pt x="3451" y="17596"/>
                      <a:pt x="3451" y="16478"/>
                      <a:pt x="2679" y="16298"/>
                    </a:cubicBezTo>
                    <a:lnTo>
                      <a:pt x="2679" y="4173"/>
                    </a:lnTo>
                    <a:lnTo>
                      <a:pt x="5045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4"/>
              <p:cNvSpPr/>
              <p:nvPr/>
            </p:nvSpPr>
            <p:spPr>
              <a:xfrm>
                <a:off x="6920150" y="1990650"/>
                <a:ext cx="83400" cy="301500"/>
              </a:xfrm>
              <a:custGeom>
                <a:rect b="b" l="l" r="r" t="t"/>
                <a:pathLst>
                  <a:path extrusionOk="0" h="12060" w="3336">
                    <a:moveTo>
                      <a:pt x="182" y="1"/>
                    </a:moveTo>
                    <a:lnTo>
                      <a:pt x="1" y="247"/>
                    </a:lnTo>
                    <a:lnTo>
                      <a:pt x="3040" y="2745"/>
                    </a:lnTo>
                    <a:lnTo>
                      <a:pt x="3040" y="12060"/>
                    </a:lnTo>
                    <a:lnTo>
                      <a:pt x="3336" y="12060"/>
                    </a:lnTo>
                    <a:lnTo>
                      <a:pt x="3336" y="2597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4"/>
              <p:cNvSpPr/>
              <p:nvPr/>
            </p:nvSpPr>
            <p:spPr>
              <a:xfrm>
                <a:off x="6492200" y="592975"/>
                <a:ext cx="86675" cy="313825"/>
              </a:xfrm>
              <a:custGeom>
                <a:rect b="b" l="l" r="r" t="t"/>
                <a:pathLst>
                  <a:path extrusionOk="0" h="12553" w="3467">
                    <a:moveTo>
                      <a:pt x="1676" y="9579"/>
                    </a:moveTo>
                    <a:cubicBezTo>
                      <a:pt x="2859" y="9579"/>
                      <a:pt x="3467" y="11008"/>
                      <a:pt x="2629" y="11862"/>
                    </a:cubicBezTo>
                    <a:cubicBezTo>
                      <a:pt x="2355" y="12142"/>
                      <a:pt x="2016" y="12266"/>
                      <a:pt x="1683" y="12266"/>
                    </a:cubicBezTo>
                    <a:cubicBezTo>
                      <a:pt x="998" y="12266"/>
                      <a:pt x="340" y="11738"/>
                      <a:pt x="329" y="10942"/>
                    </a:cubicBezTo>
                    <a:cubicBezTo>
                      <a:pt x="329" y="10186"/>
                      <a:pt x="920" y="9579"/>
                      <a:pt x="1676" y="9579"/>
                    </a:cubicBezTo>
                    <a:close/>
                    <a:moveTo>
                      <a:pt x="1692" y="1"/>
                    </a:moveTo>
                    <a:cubicBezTo>
                      <a:pt x="1413" y="1"/>
                      <a:pt x="1199" y="214"/>
                      <a:pt x="1199" y="493"/>
                    </a:cubicBezTo>
                    <a:cubicBezTo>
                      <a:pt x="1199" y="691"/>
                      <a:pt x="1331" y="888"/>
                      <a:pt x="1528" y="953"/>
                    </a:cubicBezTo>
                    <a:lnTo>
                      <a:pt x="1528" y="9266"/>
                    </a:lnTo>
                    <a:cubicBezTo>
                      <a:pt x="641" y="9349"/>
                      <a:pt x="0" y="10104"/>
                      <a:pt x="33" y="10975"/>
                    </a:cubicBezTo>
                    <a:cubicBezTo>
                      <a:pt x="66" y="11862"/>
                      <a:pt x="789" y="12552"/>
                      <a:pt x="1676" y="12552"/>
                    </a:cubicBezTo>
                    <a:cubicBezTo>
                      <a:pt x="2546" y="12552"/>
                      <a:pt x="3269" y="11862"/>
                      <a:pt x="3319" y="10975"/>
                    </a:cubicBezTo>
                    <a:cubicBezTo>
                      <a:pt x="3352" y="10104"/>
                      <a:pt x="2694" y="9349"/>
                      <a:pt x="1824" y="9266"/>
                    </a:cubicBezTo>
                    <a:lnTo>
                      <a:pt x="1824" y="953"/>
                    </a:lnTo>
                    <a:cubicBezTo>
                      <a:pt x="2037" y="904"/>
                      <a:pt x="2169" y="707"/>
                      <a:pt x="2169" y="493"/>
                    </a:cubicBezTo>
                    <a:cubicBezTo>
                      <a:pt x="2169" y="214"/>
                      <a:pt x="1955" y="1"/>
                      <a:pt x="169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4"/>
              <p:cNvSpPr/>
              <p:nvPr/>
            </p:nvSpPr>
            <p:spPr>
              <a:xfrm>
                <a:off x="6110225" y="1042300"/>
                <a:ext cx="63675" cy="55900"/>
              </a:xfrm>
              <a:custGeom>
                <a:rect b="b" l="l" r="r" t="t"/>
                <a:pathLst>
                  <a:path extrusionOk="0" h="2236" w="2547">
                    <a:moveTo>
                      <a:pt x="641" y="1"/>
                    </a:moveTo>
                    <a:lnTo>
                      <a:pt x="0" y="1118"/>
                    </a:lnTo>
                    <a:lnTo>
                      <a:pt x="641" y="2235"/>
                    </a:lnTo>
                    <a:lnTo>
                      <a:pt x="1906" y="2235"/>
                    </a:lnTo>
                    <a:lnTo>
                      <a:pt x="2547" y="1118"/>
                    </a:lnTo>
                    <a:lnTo>
                      <a:pt x="190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4"/>
              <p:cNvSpPr/>
              <p:nvPr/>
            </p:nvSpPr>
            <p:spPr>
              <a:xfrm>
                <a:off x="6959175" y="1929475"/>
                <a:ext cx="63700" cy="55450"/>
              </a:xfrm>
              <a:custGeom>
                <a:rect b="b" l="l" r="r" t="t"/>
                <a:pathLst>
                  <a:path extrusionOk="0" h="2218" w="2548">
                    <a:moveTo>
                      <a:pt x="641" y="0"/>
                    </a:moveTo>
                    <a:lnTo>
                      <a:pt x="1" y="1117"/>
                    </a:lnTo>
                    <a:lnTo>
                      <a:pt x="641" y="2218"/>
                    </a:lnTo>
                    <a:lnTo>
                      <a:pt x="1906" y="2218"/>
                    </a:lnTo>
                    <a:lnTo>
                      <a:pt x="2547" y="1117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4"/>
              <p:cNvSpPr/>
              <p:nvPr/>
            </p:nvSpPr>
            <p:spPr>
              <a:xfrm>
                <a:off x="6673325" y="1685900"/>
                <a:ext cx="145400" cy="128175"/>
              </a:xfrm>
              <a:custGeom>
                <a:rect b="b" l="l" r="r" t="t"/>
                <a:pathLst>
                  <a:path extrusionOk="0" h="5127" w="5816">
                    <a:moveTo>
                      <a:pt x="5307" y="313"/>
                    </a:moveTo>
                    <a:lnTo>
                      <a:pt x="2908" y="4519"/>
                    </a:lnTo>
                    <a:lnTo>
                      <a:pt x="509" y="313"/>
                    </a:lnTo>
                    <a:close/>
                    <a:moveTo>
                      <a:pt x="0" y="1"/>
                    </a:moveTo>
                    <a:lnTo>
                      <a:pt x="2908" y="5127"/>
                    </a:lnTo>
                    <a:lnTo>
                      <a:pt x="581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4"/>
              <p:cNvSpPr/>
              <p:nvPr/>
            </p:nvSpPr>
            <p:spPr>
              <a:xfrm>
                <a:off x="5855575" y="1075175"/>
                <a:ext cx="109275" cy="128150"/>
              </a:xfrm>
              <a:custGeom>
                <a:rect b="b" l="l" r="r" t="t"/>
                <a:pathLst>
                  <a:path extrusionOk="0" h="5126" w="4371">
                    <a:moveTo>
                      <a:pt x="4058" y="542"/>
                    </a:moveTo>
                    <a:lnTo>
                      <a:pt x="4058" y="4584"/>
                    </a:lnTo>
                    <a:lnTo>
                      <a:pt x="592" y="2563"/>
                    </a:lnTo>
                    <a:lnTo>
                      <a:pt x="4058" y="542"/>
                    </a:lnTo>
                    <a:close/>
                    <a:moveTo>
                      <a:pt x="4370" y="0"/>
                    </a:moveTo>
                    <a:lnTo>
                      <a:pt x="0" y="2563"/>
                    </a:lnTo>
                    <a:lnTo>
                      <a:pt x="4370" y="5126"/>
                    </a:lnTo>
                    <a:lnTo>
                      <a:pt x="437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4"/>
              <p:cNvSpPr/>
              <p:nvPr/>
            </p:nvSpPr>
            <p:spPr>
              <a:xfrm>
                <a:off x="6865950" y="1821575"/>
                <a:ext cx="70125" cy="59850"/>
              </a:xfrm>
              <a:custGeom>
                <a:rect b="b" l="l" r="r" t="t"/>
                <a:pathLst>
                  <a:path extrusionOk="0" h="2394" w="2805">
                    <a:moveTo>
                      <a:pt x="1207" y="1"/>
                    </a:moveTo>
                    <a:cubicBezTo>
                      <a:pt x="591" y="1"/>
                      <a:pt x="0" y="474"/>
                      <a:pt x="0" y="1195"/>
                    </a:cubicBezTo>
                    <a:cubicBezTo>
                      <a:pt x="0" y="1852"/>
                      <a:pt x="526" y="2394"/>
                      <a:pt x="1183" y="2394"/>
                    </a:cubicBezTo>
                    <a:cubicBezTo>
                      <a:pt x="1190" y="2394"/>
                      <a:pt x="1197" y="2394"/>
                      <a:pt x="1203" y="2394"/>
                    </a:cubicBezTo>
                    <a:cubicBezTo>
                      <a:pt x="2274" y="2394"/>
                      <a:pt x="2805" y="1108"/>
                      <a:pt x="2054" y="357"/>
                    </a:cubicBezTo>
                    <a:cubicBezTo>
                      <a:pt x="1808" y="111"/>
                      <a:pt x="1505" y="1"/>
                      <a:pt x="1207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4"/>
              <p:cNvSpPr/>
              <p:nvPr/>
            </p:nvSpPr>
            <p:spPr>
              <a:xfrm>
                <a:off x="6745600" y="964250"/>
                <a:ext cx="122600" cy="104775"/>
              </a:xfrm>
              <a:custGeom>
                <a:rect b="b" l="l" r="r" t="t"/>
                <a:pathLst>
                  <a:path extrusionOk="0" h="4191" w="4904">
                    <a:moveTo>
                      <a:pt x="2129" y="1"/>
                    </a:moveTo>
                    <a:cubicBezTo>
                      <a:pt x="1052" y="1"/>
                      <a:pt x="17" y="839"/>
                      <a:pt x="17" y="2104"/>
                    </a:cubicBezTo>
                    <a:cubicBezTo>
                      <a:pt x="1" y="3254"/>
                      <a:pt x="937" y="4191"/>
                      <a:pt x="2087" y="4191"/>
                    </a:cubicBezTo>
                    <a:cubicBezTo>
                      <a:pt x="2101" y="4191"/>
                      <a:pt x="2114" y="4191"/>
                      <a:pt x="2128" y="4191"/>
                    </a:cubicBezTo>
                    <a:cubicBezTo>
                      <a:pt x="3974" y="4191"/>
                      <a:pt x="4903" y="1963"/>
                      <a:pt x="3599" y="626"/>
                    </a:cubicBezTo>
                    <a:cubicBezTo>
                      <a:pt x="3172" y="194"/>
                      <a:pt x="2646" y="1"/>
                      <a:pt x="2129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4"/>
              <p:cNvSpPr/>
              <p:nvPr/>
            </p:nvSpPr>
            <p:spPr>
              <a:xfrm>
                <a:off x="5658425" y="873900"/>
                <a:ext cx="50125" cy="43575"/>
              </a:xfrm>
              <a:custGeom>
                <a:rect b="b" l="l" r="r" t="t"/>
                <a:pathLst>
                  <a:path extrusionOk="0" h="1743" w="2005">
                    <a:moveTo>
                      <a:pt x="510" y="1"/>
                    </a:moveTo>
                    <a:lnTo>
                      <a:pt x="0" y="872"/>
                    </a:lnTo>
                    <a:lnTo>
                      <a:pt x="510" y="1742"/>
                    </a:lnTo>
                    <a:lnTo>
                      <a:pt x="1496" y="1742"/>
                    </a:lnTo>
                    <a:lnTo>
                      <a:pt x="2005" y="872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4"/>
              <p:cNvSpPr/>
              <p:nvPr/>
            </p:nvSpPr>
            <p:spPr>
              <a:xfrm>
                <a:off x="6459750" y="995475"/>
                <a:ext cx="48900" cy="42750"/>
              </a:xfrm>
              <a:custGeom>
                <a:rect b="b" l="l" r="r" t="t"/>
                <a:pathLst>
                  <a:path extrusionOk="0" h="1710" w="1956">
                    <a:moveTo>
                      <a:pt x="493" y="1"/>
                    </a:moveTo>
                    <a:lnTo>
                      <a:pt x="0" y="855"/>
                    </a:lnTo>
                    <a:lnTo>
                      <a:pt x="493" y="1709"/>
                    </a:lnTo>
                    <a:lnTo>
                      <a:pt x="1462" y="1709"/>
                    </a:lnTo>
                    <a:lnTo>
                      <a:pt x="1955" y="855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4"/>
              <p:cNvSpPr/>
              <p:nvPr/>
            </p:nvSpPr>
            <p:spPr>
              <a:xfrm>
                <a:off x="6723425" y="1713425"/>
                <a:ext cx="45200" cy="39450"/>
              </a:xfrm>
              <a:custGeom>
                <a:rect b="b" l="l" r="r" t="t"/>
                <a:pathLst>
                  <a:path extrusionOk="0" h="1578" w="1808">
                    <a:moveTo>
                      <a:pt x="0" y="0"/>
                    </a:moveTo>
                    <a:lnTo>
                      <a:pt x="460" y="789"/>
                    </a:lnTo>
                    <a:lnTo>
                      <a:pt x="904" y="1578"/>
                    </a:lnTo>
                    <a:lnTo>
                      <a:pt x="1348" y="789"/>
                    </a:lnTo>
                    <a:lnTo>
                      <a:pt x="1808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4"/>
              <p:cNvSpPr/>
              <p:nvPr/>
            </p:nvSpPr>
            <p:spPr>
              <a:xfrm>
                <a:off x="5907725" y="1119925"/>
                <a:ext cx="33300" cy="38650"/>
              </a:xfrm>
              <a:custGeom>
                <a:rect b="b" l="l" r="r" t="t"/>
                <a:pathLst>
                  <a:path extrusionOk="0" h="1546" w="1332">
                    <a:moveTo>
                      <a:pt x="1332" y="1"/>
                    </a:moveTo>
                    <a:lnTo>
                      <a:pt x="674" y="379"/>
                    </a:lnTo>
                    <a:lnTo>
                      <a:pt x="1" y="773"/>
                    </a:lnTo>
                    <a:lnTo>
                      <a:pt x="674" y="1167"/>
                    </a:lnTo>
                    <a:lnTo>
                      <a:pt x="1332" y="1545"/>
                    </a:lnTo>
                    <a:lnTo>
                      <a:pt x="1332" y="773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6" name="Google Shape;546;p14"/>
          <p:cNvSpPr txBox="1"/>
          <p:nvPr>
            <p:ph type="title"/>
          </p:nvPr>
        </p:nvSpPr>
        <p:spPr>
          <a:xfrm>
            <a:off x="715200" y="42080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7" name="Google Shape;547;p14"/>
          <p:cNvSpPr txBox="1"/>
          <p:nvPr>
            <p:ph idx="1" type="subTitle"/>
          </p:nvPr>
        </p:nvSpPr>
        <p:spPr>
          <a:xfrm>
            <a:off x="1370179" y="2633912"/>
            <a:ext cx="28491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48" name="Google Shape;548;p14"/>
          <p:cNvSpPr txBox="1"/>
          <p:nvPr>
            <p:ph idx="2" type="subTitle"/>
          </p:nvPr>
        </p:nvSpPr>
        <p:spPr>
          <a:xfrm>
            <a:off x="1370200" y="2931149"/>
            <a:ext cx="28491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14"/>
          <p:cNvSpPr txBox="1"/>
          <p:nvPr>
            <p:ph idx="3" type="subTitle"/>
          </p:nvPr>
        </p:nvSpPr>
        <p:spPr>
          <a:xfrm>
            <a:off x="4924716" y="2633912"/>
            <a:ext cx="28491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0" name="Google Shape;550;p14"/>
          <p:cNvSpPr txBox="1"/>
          <p:nvPr>
            <p:ph idx="4" type="subTitle"/>
          </p:nvPr>
        </p:nvSpPr>
        <p:spPr>
          <a:xfrm>
            <a:off x="4924727" y="2931149"/>
            <a:ext cx="28491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1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15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" name="Google Shape;553;p15"/>
          <p:cNvGrpSpPr/>
          <p:nvPr/>
        </p:nvGrpSpPr>
        <p:grpSpPr>
          <a:xfrm>
            <a:off x="-186126" y="-18495"/>
            <a:ext cx="9339366" cy="5626127"/>
            <a:chOff x="-186126" y="-18495"/>
            <a:chExt cx="9339366" cy="5626127"/>
          </a:xfrm>
        </p:grpSpPr>
        <p:sp>
          <p:nvSpPr>
            <p:cNvPr id="554" name="Google Shape;554;p15"/>
            <p:cNvSpPr/>
            <p:nvPr/>
          </p:nvSpPr>
          <p:spPr>
            <a:xfrm rot="10800000">
              <a:off x="8558323" y="-18495"/>
              <a:ext cx="594917" cy="1696659"/>
            </a:xfrm>
            <a:custGeom>
              <a:rect b="b" l="l" r="r" t="t"/>
              <a:pathLst>
                <a:path extrusionOk="0" h="29166" w="11169">
                  <a:moveTo>
                    <a:pt x="7284" y="11200"/>
                  </a:moveTo>
                  <a:cubicBezTo>
                    <a:pt x="10218" y="3811"/>
                    <a:pt x="328" y="127"/>
                    <a:pt x="1" y="0"/>
                  </a:cubicBezTo>
                  <a:lnTo>
                    <a:pt x="1" y="29165"/>
                  </a:lnTo>
                  <a:lnTo>
                    <a:pt x="11168" y="29165"/>
                  </a:lnTo>
                  <a:cubicBezTo>
                    <a:pt x="3948" y="26548"/>
                    <a:pt x="4413" y="18441"/>
                    <a:pt x="7284" y="11200"/>
                  </a:cubicBezTo>
                  <a:close/>
                </a:path>
              </a:pathLst>
            </a:custGeom>
            <a:solidFill>
              <a:srgbClr val="6F95D4">
                <a:alpha val="1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5" name="Google Shape;555;p15"/>
            <p:cNvGrpSpPr/>
            <p:nvPr/>
          </p:nvGrpSpPr>
          <p:grpSpPr>
            <a:xfrm rot="10800000">
              <a:off x="-186126" y="2390486"/>
              <a:ext cx="3015890" cy="3217146"/>
              <a:chOff x="5229625" y="592975"/>
              <a:chExt cx="1914000" cy="2041725"/>
            </a:xfrm>
          </p:grpSpPr>
          <p:sp>
            <p:nvSpPr>
              <p:cNvPr id="556" name="Google Shape;556;p15"/>
              <p:cNvSpPr/>
              <p:nvPr/>
            </p:nvSpPr>
            <p:spPr>
              <a:xfrm>
                <a:off x="6221925" y="672250"/>
                <a:ext cx="24675" cy="24675"/>
              </a:xfrm>
              <a:custGeom>
                <a:rect b="b" l="l" r="r" t="t"/>
                <a:pathLst>
                  <a:path extrusionOk="0" h="987" w="987">
                    <a:moveTo>
                      <a:pt x="494" y="0"/>
                    </a:moveTo>
                    <a:cubicBezTo>
                      <a:pt x="231" y="0"/>
                      <a:pt x="1" y="230"/>
                      <a:pt x="1" y="493"/>
                    </a:cubicBezTo>
                    <a:cubicBezTo>
                      <a:pt x="1" y="772"/>
                      <a:pt x="231" y="986"/>
                      <a:pt x="494" y="986"/>
                    </a:cubicBezTo>
                    <a:cubicBezTo>
                      <a:pt x="773" y="986"/>
                      <a:pt x="987" y="772"/>
                      <a:pt x="987" y="493"/>
                    </a:cubicBezTo>
                    <a:cubicBezTo>
                      <a:pt x="987" y="230"/>
                      <a:pt x="773" y="0"/>
                      <a:pt x="494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6762850" y="719475"/>
                <a:ext cx="62450" cy="53825"/>
              </a:xfrm>
              <a:custGeom>
                <a:rect b="b" l="l" r="r" t="t"/>
                <a:pathLst>
                  <a:path extrusionOk="0" h="2153" w="2498">
                    <a:moveTo>
                      <a:pt x="1249" y="1"/>
                    </a:moveTo>
                    <a:lnTo>
                      <a:pt x="625" y="1085"/>
                    </a:lnTo>
                    <a:lnTo>
                      <a:pt x="1" y="2153"/>
                    </a:lnTo>
                    <a:lnTo>
                      <a:pt x="2498" y="2153"/>
                    </a:lnTo>
                    <a:lnTo>
                      <a:pt x="1874" y="1085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7076225" y="1004325"/>
                <a:ext cx="29075" cy="24875"/>
              </a:xfrm>
              <a:custGeom>
                <a:rect b="b" l="l" r="r" t="t"/>
                <a:pathLst>
                  <a:path extrusionOk="0" h="995" w="1163">
                    <a:moveTo>
                      <a:pt x="506" y="1"/>
                    </a:moveTo>
                    <a:cubicBezTo>
                      <a:pt x="255" y="1"/>
                      <a:pt x="17" y="203"/>
                      <a:pt x="17" y="501"/>
                    </a:cubicBezTo>
                    <a:cubicBezTo>
                      <a:pt x="1" y="764"/>
                      <a:pt x="231" y="994"/>
                      <a:pt x="494" y="994"/>
                    </a:cubicBezTo>
                    <a:cubicBezTo>
                      <a:pt x="500" y="994"/>
                      <a:pt x="507" y="994"/>
                      <a:pt x="513" y="994"/>
                    </a:cubicBezTo>
                    <a:cubicBezTo>
                      <a:pt x="944" y="994"/>
                      <a:pt x="1163" y="464"/>
                      <a:pt x="855" y="156"/>
                    </a:cubicBezTo>
                    <a:cubicBezTo>
                      <a:pt x="753" y="49"/>
                      <a:pt x="628" y="1"/>
                      <a:pt x="50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6829400" y="1799550"/>
                <a:ext cx="136375" cy="105300"/>
              </a:xfrm>
              <a:custGeom>
                <a:rect b="b" l="l" r="r" t="t"/>
                <a:pathLst>
                  <a:path extrusionOk="0" h="4212" w="5455">
                    <a:moveTo>
                      <a:pt x="2639" y="120"/>
                    </a:moveTo>
                    <a:cubicBezTo>
                      <a:pt x="3652" y="120"/>
                      <a:pt x="4622" y="893"/>
                      <a:pt x="4633" y="2076"/>
                    </a:cubicBezTo>
                    <a:cubicBezTo>
                      <a:pt x="4633" y="3176"/>
                      <a:pt x="3746" y="4080"/>
                      <a:pt x="2645" y="4096"/>
                    </a:cubicBezTo>
                    <a:cubicBezTo>
                      <a:pt x="887" y="4096"/>
                      <a:pt x="0" y="1961"/>
                      <a:pt x="1232" y="712"/>
                    </a:cubicBezTo>
                    <a:cubicBezTo>
                      <a:pt x="1641" y="303"/>
                      <a:pt x="2145" y="120"/>
                      <a:pt x="2639" y="120"/>
                    </a:cubicBezTo>
                    <a:close/>
                    <a:moveTo>
                      <a:pt x="2669" y="0"/>
                    </a:moveTo>
                    <a:cubicBezTo>
                      <a:pt x="1599" y="0"/>
                      <a:pt x="564" y="826"/>
                      <a:pt x="542" y="2076"/>
                    </a:cubicBezTo>
                    <a:cubicBezTo>
                      <a:pt x="542" y="3242"/>
                      <a:pt x="1479" y="4211"/>
                      <a:pt x="2645" y="4211"/>
                    </a:cubicBezTo>
                    <a:cubicBezTo>
                      <a:pt x="4518" y="4211"/>
                      <a:pt x="5454" y="1961"/>
                      <a:pt x="4140" y="630"/>
                    </a:cubicBezTo>
                    <a:cubicBezTo>
                      <a:pt x="3716" y="195"/>
                      <a:pt x="3188" y="0"/>
                      <a:pt x="2669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6391150" y="824600"/>
                <a:ext cx="97550" cy="83325"/>
              </a:xfrm>
              <a:custGeom>
                <a:rect b="b" l="l" r="r" t="t"/>
                <a:pathLst>
                  <a:path extrusionOk="0" h="3333" w="3902">
                    <a:moveTo>
                      <a:pt x="1678" y="302"/>
                    </a:moveTo>
                    <a:cubicBezTo>
                      <a:pt x="2013" y="302"/>
                      <a:pt x="2353" y="427"/>
                      <a:pt x="2629" y="708"/>
                    </a:cubicBezTo>
                    <a:cubicBezTo>
                      <a:pt x="3479" y="1574"/>
                      <a:pt x="2866" y="3024"/>
                      <a:pt x="1664" y="3024"/>
                    </a:cubicBezTo>
                    <a:cubicBezTo>
                      <a:pt x="1657" y="3024"/>
                      <a:pt x="1650" y="3024"/>
                      <a:pt x="1643" y="3024"/>
                    </a:cubicBezTo>
                    <a:cubicBezTo>
                      <a:pt x="904" y="3024"/>
                      <a:pt x="296" y="2416"/>
                      <a:pt x="313" y="1677"/>
                    </a:cubicBezTo>
                    <a:cubicBezTo>
                      <a:pt x="302" y="854"/>
                      <a:pt x="976" y="302"/>
                      <a:pt x="1678" y="302"/>
                    </a:cubicBezTo>
                    <a:close/>
                    <a:moveTo>
                      <a:pt x="1684" y="1"/>
                    </a:moveTo>
                    <a:cubicBezTo>
                      <a:pt x="1670" y="1"/>
                      <a:pt x="1657" y="1"/>
                      <a:pt x="1643" y="1"/>
                    </a:cubicBezTo>
                    <a:cubicBezTo>
                      <a:pt x="723" y="1"/>
                      <a:pt x="1" y="757"/>
                      <a:pt x="1" y="1677"/>
                    </a:cubicBezTo>
                    <a:cubicBezTo>
                      <a:pt x="12" y="2672"/>
                      <a:pt x="834" y="3332"/>
                      <a:pt x="1685" y="3332"/>
                    </a:cubicBezTo>
                    <a:cubicBezTo>
                      <a:pt x="2100" y="3332"/>
                      <a:pt x="2521" y="3176"/>
                      <a:pt x="2859" y="2827"/>
                    </a:cubicBezTo>
                    <a:cubicBezTo>
                      <a:pt x="3901" y="1785"/>
                      <a:pt x="3152" y="1"/>
                      <a:pt x="168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6808450" y="1972175"/>
                <a:ext cx="43150" cy="36700"/>
              </a:xfrm>
              <a:custGeom>
                <a:rect b="b" l="l" r="r" t="t"/>
                <a:pathLst>
                  <a:path extrusionOk="0" h="1468" w="1726">
                    <a:moveTo>
                      <a:pt x="986" y="1"/>
                    </a:moveTo>
                    <a:cubicBezTo>
                      <a:pt x="345" y="1"/>
                      <a:pt x="0" y="789"/>
                      <a:pt x="460" y="1249"/>
                    </a:cubicBezTo>
                    <a:cubicBezTo>
                      <a:pt x="611" y="1400"/>
                      <a:pt x="799" y="1468"/>
                      <a:pt x="983" y="1468"/>
                    </a:cubicBezTo>
                    <a:cubicBezTo>
                      <a:pt x="1361" y="1468"/>
                      <a:pt x="1725" y="1182"/>
                      <a:pt x="1725" y="740"/>
                    </a:cubicBezTo>
                    <a:cubicBezTo>
                      <a:pt x="1725" y="329"/>
                      <a:pt x="1397" y="1"/>
                      <a:pt x="98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5"/>
              <p:cNvSpPr/>
              <p:nvPr/>
            </p:nvSpPr>
            <p:spPr>
              <a:xfrm>
                <a:off x="6249875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6" y="1"/>
                    </a:moveTo>
                    <a:cubicBezTo>
                      <a:pt x="371" y="1"/>
                      <a:pt x="11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96" y="1475"/>
                      <a:pt x="1725" y="687"/>
                      <a:pt x="1265" y="227"/>
                    </a:cubicBezTo>
                    <a:cubicBezTo>
                      <a:pt x="1114" y="70"/>
                      <a:pt x="928" y="1"/>
                      <a:pt x="74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5"/>
              <p:cNvSpPr/>
              <p:nvPr/>
            </p:nvSpPr>
            <p:spPr>
              <a:xfrm>
                <a:off x="6306550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2" y="1"/>
                    </a:moveTo>
                    <a:cubicBezTo>
                      <a:pt x="364" y="1"/>
                      <a:pt x="0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80" y="1475"/>
                      <a:pt x="1725" y="687"/>
                      <a:pt x="1265" y="227"/>
                    </a:cubicBezTo>
                    <a:cubicBezTo>
                      <a:pt x="1114" y="70"/>
                      <a:pt x="927" y="1"/>
                      <a:pt x="74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6558725" y="1474500"/>
                <a:ext cx="43150" cy="36875"/>
              </a:xfrm>
              <a:custGeom>
                <a:rect b="b" l="l" r="r" t="t"/>
                <a:pathLst>
                  <a:path extrusionOk="0" h="1475" w="1726">
                    <a:moveTo>
                      <a:pt x="746" y="0"/>
                    </a:moveTo>
                    <a:cubicBezTo>
                      <a:pt x="372" y="0"/>
                      <a:pt x="12" y="293"/>
                      <a:pt x="0" y="735"/>
                    </a:cubicBezTo>
                    <a:cubicBezTo>
                      <a:pt x="0" y="1146"/>
                      <a:pt x="329" y="1474"/>
                      <a:pt x="740" y="1474"/>
                    </a:cubicBezTo>
                    <a:cubicBezTo>
                      <a:pt x="1397" y="1474"/>
                      <a:pt x="1726" y="686"/>
                      <a:pt x="1266" y="226"/>
                    </a:cubicBezTo>
                    <a:cubicBezTo>
                      <a:pt x="1115" y="70"/>
                      <a:pt x="929" y="0"/>
                      <a:pt x="746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6419900" y="853775"/>
                <a:ext cx="29175" cy="24775"/>
              </a:xfrm>
              <a:custGeom>
                <a:rect b="b" l="l" r="r" t="t"/>
                <a:pathLst>
                  <a:path extrusionOk="0" h="991" w="1167">
                    <a:moveTo>
                      <a:pt x="493" y="1"/>
                    </a:moveTo>
                    <a:cubicBezTo>
                      <a:pt x="214" y="1"/>
                      <a:pt x="1" y="231"/>
                      <a:pt x="17" y="510"/>
                    </a:cubicBezTo>
                    <a:cubicBezTo>
                      <a:pt x="17" y="805"/>
                      <a:pt x="256" y="991"/>
                      <a:pt x="504" y="991"/>
                    </a:cubicBezTo>
                    <a:cubicBezTo>
                      <a:pt x="629" y="991"/>
                      <a:pt x="756" y="943"/>
                      <a:pt x="855" y="839"/>
                    </a:cubicBezTo>
                    <a:cubicBezTo>
                      <a:pt x="1167" y="527"/>
                      <a:pt x="937" y="1"/>
                      <a:pt x="49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7043775" y="976225"/>
                <a:ext cx="99850" cy="82125"/>
              </a:xfrm>
              <a:custGeom>
                <a:rect b="b" l="l" r="r" t="t"/>
                <a:pathLst>
                  <a:path extrusionOk="0" h="3285" w="3994">
                    <a:moveTo>
                      <a:pt x="1792" y="297"/>
                    </a:moveTo>
                    <a:cubicBezTo>
                      <a:pt x="2474" y="297"/>
                      <a:pt x="3128" y="821"/>
                      <a:pt x="3139" y="1625"/>
                    </a:cubicBezTo>
                    <a:cubicBezTo>
                      <a:pt x="3139" y="2364"/>
                      <a:pt x="2547" y="2972"/>
                      <a:pt x="1792" y="2989"/>
                    </a:cubicBezTo>
                    <a:cubicBezTo>
                      <a:pt x="609" y="2989"/>
                      <a:pt x="1" y="1543"/>
                      <a:pt x="839" y="705"/>
                    </a:cubicBezTo>
                    <a:cubicBezTo>
                      <a:pt x="1115" y="424"/>
                      <a:pt x="1457" y="297"/>
                      <a:pt x="1792" y="297"/>
                    </a:cubicBezTo>
                    <a:close/>
                    <a:moveTo>
                      <a:pt x="1802" y="0"/>
                    </a:moveTo>
                    <a:cubicBezTo>
                      <a:pt x="966" y="0"/>
                      <a:pt x="160" y="642"/>
                      <a:pt x="149" y="1625"/>
                    </a:cubicBezTo>
                    <a:cubicBezTo>
                      <a:pt x="149" y="2529"/>
                      <a:pt x="888" y="3284"/>
                      <a:pt x="1792" y="3284"/>
                    </a:cubicBezTo>
                    <a:cubicBezTo>
                      <a:pt x="3254" y="3284"/>
                      <a:pt x="3993" y="1527"/>
                      <a:pt x="2958" y="492"/>
                    </a:cubicBezTo>
                    <a:cubicBezTo>
                      <a:pt x="2625" y="153"/>
                      <a:pt x="2210" y="0"/>
                      <a:pt x="1802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6193175" y="643075"/>
                <a:ext cx="82175" cy="83400"/>
              </a:xfrm>
              <a:custGeom>
                <a:rect b="b" l="l" r="r" t="t"/>
                <a:pathLst>
                  <a:path extrusionOk="0" h="3336" w="3287">
                    <a:moveTo>
                      <a:pt x="1644" y="313"/>
                    </a:moveTo>
                    <a:cubicBezTo>
                      <a:pt x="2399" y="313"/>
                      <a:pt x="2991" y="921"/>
                      <a:pt x="2991" y="1660"/>
                    </a:cubicBezTo>
                    <a:cubicBezTo>
                      <a:pt x="3007" y="2416"/>
                      <a:pt x="2399" y="3024"/>
                      <a:pt x="1644" y="3024"/>
                    </a:cubicBezTo>
                    <a:cubicBezTo>
                      <a:pt x="904" y="3024"/>
                      <a:pt x="297" y="2416"/>
                      <a:pt x="313" y="1677"/>
                    </a:cubicBezTo>
                    <a:cubicBezTo>
                      <a:pt x="297" y="921"/>
                      <a:pt x="904" y="313"/>
                      <a:pt x="1644" y="313"/>
                    </a:cubicBezTo>
                    <a:close/>
                    <a:moveTo>
                      <a:pt x="1644" y="1"/>
                    </a:moveTo>
                    <a:cubicBezTo>
                      <a:pt x="740" y="1"/>
                      <a:pt x="1" y="757"/>
                      <a:pt x="1" y="1660"/>
                    </a:cubicBezTo>
                    <a:cubicBezTo>
                      <a:pt x="1" y="2580"/>
                      <a:pt x="740" y="3319"/>
                      <a:pt x="1644" y="3336"/>
                    </a:cubicBezTo>
                    <a:cubicBezTo>
                      <a:pt x="2564" y="3319"/>
                      <a:pt x="3287" y="2580"/>
                      <a:pt x="3287" y="1660"/>
                    </a:cubicBezTo>
                    <a:cubicBezTo>
                      <a:pt x="3287" y="757"/>
                      <a:pt x="2564" y="1"/>
                      <a:pt x="164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7010525" y="1609975"/>
                <a:ext cx="99825" cy="82525"/>
              </a:xfrm>
              <a:custGeom>
                <a:rect b="b" l="l" r="r" t="t"/>
                <a:pathLst>
                  <a:path extrusionOk="0" h="3301" w="3993">
                    <a:moveTo>
                      <a:pt x="1784" y="301"/>
                    </a:moveTo>
                    <a:cubicBezTo>
                      <a:pt x="2469" y="301"/>
                      <a:pt x="3127" y="829"/>
                      <a:pt x="3138" y="1625"/>
                    </a:cubicBezTo>
                    <a:cubicBezTo>
                      <a:pt x="3155" y="2381"/>
                      <a:pt x="2547" y="2988"/>
                      <a:pt x="1807" y="2988"/>
                    </a:cubicBezTo>
                    <a:cubicBezTo>
                      <a:pt x="608" y="2988"/>
                      <a:pt x="0" y="1543"/>
                      <a:pt x="838" y="705"/>
                    </a:cubicBezTo>
                    <a:cubicBezTo>
                      <a:pt x="1112" y="425"/>
                      <a:pt x="1451" y="301"/>
                      <a:pt x="1784" y="301"/>
                    </a:cubicBezTo>
                    <a:close/>
                    <a:moveTo>
                      <a:pt x="1810" y="0"/>
                    </a:moveTo>
                    <a:cubicBezTo>
                      <a:pt x="972" y="0"/>
                      <a:pt x="170" y="642"/>
                      <a:pt x="148" y="1625"/>
                    </a:cubicBezTo>
                    <a:cubicBezTo>
                      <a:pt x="148" y="2545"/>
                      <a:pt x="887" y="3284"/>
                      <a:pt x="1791" y="3301"/>
                    </a:cubicBezTo>
                    <a:cubicBezTo>
                      <a:pt x="3253" y="3301"/>
                      <a:pt x="3992" y="1543"/>
                      <a:pt x="2974" y="491"/>
                    </a:cubicBezTo>
                    <a:cubicBezTo>
                      <a:pt x="2635" y="152"/>
                      <a:pt x="2218" y="0"/>
                      <a:pt x="1810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7042975" y="163865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503" y="1"/>
                    </a:moveTo>
                    <a:cubicBezTo>
                      <a:pt x="253" y="1"/>
                      <a:pt x="17" y="191"/>
                      <a:pt x="17" y="478"/>
                    </a:cubicBezTo>
                    <a:cubicBezTo>
                      <a:pt x="0" y="757"/>
                      <a:pt x="230" y="971"/>
                      <a:pt x="493" y="971"/>
                    </a:cubicBezTo>
                    <a:cubicBezTo>
                      <a:pt x="937" y="971"/>
                      <a:pt x="1150" y="445"/>
                      <a:pt x="854" y="149"/>
                    </a:cubicBezTo>
                    <a:cubicBezTo>
                      <a:pt x="752" y="47"/>
                      <a:pt x="626" y="1"/>
                      <a:pt x="50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5"/>
              <p:cNvSpPr/>
              <p:nvPr/>
            </p:nvSpPr>
            <p:spPr>
              <a:xfrm>
                <a:off x="6517650" y="85420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658" y="0"/>
                    </a:moveTo>
                    <a:cubicBezTo>
                      <a:pt x="214" y="0"/>
                      <a:pt x="1" y="510"/>
                      <a:pt x="313" y="822"/>
                    </a:cubicBezTo>
                    <a:cubicBezTo>
                      <a:pt x="410" y="924"/>
                      <a:pt x="532" y="970"/>
                      <a:pt x="653" y="970"/>
                    </a:cubicBezTo>
                    <a:cubicBezTo>
                      <a:pt x="899" y="970"/>
                      <a:pt x="1140" y="780"/>
                      <a:pt x="1151" y="493"/>
                    </a:cubicBezTo>
                    <a:cubicBezTo>
                      <a:pt x="1151" y="214"/>
                      <a:pt x="921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5"/>
              <p:cNvSpPr/>
              <p:nvPr/>
            </p:nvSpPr>
            <p:spPr>
              <a:xfrm>
                <a:off x="6829400" y="1220550"/>
                <a:ext cx="137900" cy="482000"/>
              </a:xfrm>
              <a:custGeom>
                <a:rect b="b" l="l" r="r" t="t"/>
                <a:pathLst>
                  <a:path extrusionOk="0" h="19280" w="5516">
                    <a:moveTo>
                      <a:pt x="0" y="1"/>
                    </a:moveTo>
                    <a:lnTo>
                      <a:pt x="0" y="14097"/>
                    </a:lnTo>
                    <a:lnTo>
                      <a:pt x="4403" y="18549"/>
                    </a:lnTo>
                    <a:cubicBezTo>
                      <a:pt x="4370" y="18615"/>
                      <a:pt x="4354" y="18697"/>
                      <a:pt x="4354" y="18779"/>
                    </a:cubicBezTo>
                    <a:cubicBezTo>
                      <a:pt x="4354" y="19077"/>
                      <a:pt x="4592" y="19279"/>
                      <a:pt x="4848" y="19279"/>
                    </a:cubicBezTo>
                    <a:cubicBezTo>
                      <a:pt x="4972" y="19279"/>
                      <a:pt x="5101" y="19232"/>
                      <a:pt x="5208" y="19124"/>
                    </a:cubicBezTo>
                    <a:cubicBezTo>
                      <a:pt x="5516" y="18816"/>
                      <a:pt x="5297" y="18286"/>
                      <a:pt x="4851" y="18286"/>
                    </a:cubicBezTo>
                    <a:cubicBezTo>
                      <a:pt x="4844" y="18286"/>
                      <a:pt x="4837" y="18286"/>
                      <a:pt x="4830" y="18286"/>
                    </a:cubicBezTo>
                    <a:cubicBezTo>
                      <a:pt x="4764" y="18286"/>
                      <a:pt x="4682" y="18303"/>
                      <a:pt x="4617" y="18335"/>
                    </a:cubicBezTo>
                    <a:lnTo>
                      <a:pt x="312" y="13965"/>
                    </a:lnTo>
                    <a:lnTo>
                      <a:pt x="312" y="6244"/>
                    </a:lnTo>
                    <a:lnTo>
                      <a:pt x="2530" y="8495"/>
                    </a:lnTo>
                    <a:lnTo>
                      <a:pt x="2530" y="12963"/>
                    </a:lnTo>
                    <a:lnTo>
                      <a:pt x="2826" y="12963"/>
                    </a:lnTo>
                    <a:lnTo>
                      <a:pt x="2826" y="8363"/>
                    </a:lnTo>
                    <a:lnTo>
                      <a:pt x="312" y="58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5"/>
              <p:cNvSpPr/>
              <p:nvPr/>
            </p:nvSpPr>
            <p:spPr>
              <a:xfrm>
                <a:off x="5995625" y="628300"/>
                <a:ext cx="170475" cy="171300"/>
              </a:xfrm>
              <a:custGeom>
                <a:rect b="b" l="l" r="r" t="t"/>
                <a:pathLst>
                  <a:path extrusionOk="0" h="6852" w="6819">
                    <a:moveTo>
                      <a:pt x="493" y="0"/>
                    </a:moveTo>
                    <a:cubicBezTo>
                      <a:pt x="231" y="0"/>
                      <a:pt x="1" y="214"/>
                      <a:pt x="17" y="493"/>
                    </a:cubicBezTo>
                    <a:cubicBezTo>
                      <a:pt x="17" y="756"/>
                      <a:pt x="231" y="970"/>
                      <a:pt x="493" y="970"/>
                    </a:cubicBezTo>
                    <a:cubicBezTo>
                      <a:pt x="576" y="970"/>
                      <a:pt x="658" y="953"/>
                      <a:pt x="740" y="920"/>
                    </a:cubicBezTo>
                    <a:lnTo>
                      <a:pt x="6589" y="6851"/>
                    </a:lnTo>
                    <a:lnTo>
                      <a:pt x="6819" y="6654"/>
                    </a:lnTo>
                    <a:lnTo>
                      <a:pt x="937" y="690"/>
                    </a:lnTo>
                    <a:cubicBezTo>
                      <a:pt x="970" y="625"/>
                      <a:pt x="986" y="559"/>
                      <a:pt x="986" y="493"/>
                    </a:cubicBezTo>
                    <a:cubicBezTo>
                      <a:pt x="986" y="214"/>
                      <a:pt x="773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5"/>
              <p:cNvSpPr/>
              <p:nvPr/>
            </p:nvSpPr>
            <p:spPr>
              <a:xfrm>
                <a:off x="5267425" y="784775"/>
                <a:ext cx="1094175" cy="211975"/>
              </a:xfrm>
              <a:custGeom>
                <a:rect b="b" l="l" r="r" t="t"/>
                <a:pathLst>
                  <a:path extrusionOk="0" h="8479" w="43767">
                    <a:moveTo>
                      <a:pt x="18006" y="2038"/>
                    </a:moveTo>
                    <a:lnTo>
                      <a:pt x="19370" y="4437"/>
                    </a:lnTo>
                    <a:lnTo>
                      <a:pt x="18006" y="6819"/>
                    </a:lnTo>
                    <a:lnTo>
                      <a:pt x="15279" y="6819"/>
                    </a:lnTo>
                    <a:lnTo>
                      <a:pt x="13915" y="4437"/>
                    </a:lnTo>
                    <a:lnTo>
                      <a:pt x="14474" y="3467"/>
                    </a:lnTo>
                    <a:lnTo>
                      <a:pt x="14507" y="3467"/>
                    </a:lnTo>
                    <a:lnTo>
                      <a:pt x="14507" y="3418"/>
                    </a:lnTo>
                    <a:lnTo>
                      <a:pt x="15279" y="2054"/>
                    </a:lnTo>
                    <a:lnTo>
                      <a:pt x="18006" y="2038"/>
                    </a:lnTo>
                    <a:close/>
                    <a:moveTo>
                      <a:pt x="21916" y="1"/>
                    </a:moveTo>
                    <a:cubicBezTo>
                      <a:pt x="21259" y="1"/>
                      <a:pt x="21259" y="987"/>
                      <a:pt x="21916" y="987"/>
                    </a:cubicBezTo>
                    <a:cubicBezTo>
                      <a:pt x="22130" y="987"/>
                      <a:pt x="22311" y="855"/>
                      <a:pt x="22376" y="658"/>
                    </a:cubicBezTo>
                    <a:lnTo>
                      <a:pt x="27666" y="658"/>
                    </a:lnTo>
                    <a:lnTo>
                      <a:pt x="31231" y="4289"/>
                    </a:lnTo>
                    <a:lnTo>
                      <a:pt x="19633" y="4289"/>
                    </a:lnTo>
                    <a:lnTo>
                      <a:pt x="18187" y="1742"/>
                    </a:lnTo>
                    <a:lnTo>
                      <a:pt x="15131" y="1742"/>
                    </a:lnTo>
                    <a:lnTo>
                      <a:pt x="14310" y="3172"/>
                    </a:lnTo>
                    <a:lnTo>
                      <a:pt x="6342" y="3172"/>
                    </a:lnTo>
                    <a:cubicBezTo>
                      <a:pt x="6263" y="2934"/>
                      <a:pt x="6067" y="2826"/>
                      <a:pt x="5873" y="2826"/>
                    </a:cubicBezTo>
                    <a:cubicBezTo>
                      <a:pt x="5622" y="2826"/>
                      <a:pt x="5372" y="3005"/>
                      <a:pt x="5372" y="3319"/>
                    </a:cubicBezTo>
                    <a:cubicBezTo>
                      <a:pt x="5372" y="3634"/>
                      <a:pt x="5622" y="3813"/>
                      <a:pt x="5873" y="3813"/>
                    </a:cubicBezTo>
                    <a:cubicBezTo>
                      <a:pt x="6067" y="3813"/>
                      <a:pt x="6263" y="3704"/>
                      <a:pt x="6342" y="3467"/>
                    </a:cubicBezTo>
                    <a:lnTo>
                      <a:pt x="14129" y="3467"/>
                    </a:lnTo>
                    <a:lnTo>
                      <a:pt x="13669" y="4289"/>
                    </a:lnTo>
                    <a:lnTo>
                      <a:pt x="0" y="4289"/>
                    </a:lnTo>
                    <a:lnTo>
                      <a:pt x="0" y="4601"/>
                    </a:lnTo>
                    <a:lnTo>
                      <a:pt x="13669" y="4601"/>
                    </a:lnTo>
                    <a:lnTo>
                      <a:pt x="15115" y="7131"/>
                    </a:lnTo>
                    <a:lnTo>
                      <a:pt x="18187" y="7131"/>
                    </a:lnTo>
                    <a:lnTo>
                      <a:pt x="19633" y="4601"/>
                    </a:lnTo>
                    <a:lnTo>
                      <a:pt x="39742" y="4601"/>
                    </a:lnTo>
                    <a:lnTo>
                      <a:pt x="43553" y="8478"/>
                    </a:lnTo>
                    <a:lnTo>
                      <a:pt x="43767" y="8248"/>
                    </a:lnTo>
                    <a:lnTo>
                      <a:pt x="39857" y="4289"/>
                    </a:lnTo>
                    <a:lnTo>
                      <a:pt x="31659" y="4289"/>
                    </a:lnTo>
                    <a:lnTo>
                      <a:pt x="27781" y="346"/>
                    </a:lnTo>
                    <a:lnTo>
                      <a:pt x="22393" y="346"/>
                    </a:lnTo>
                    <a:cubicBezTo>
                      <a:pt x="22327" y="149"/>
                      <a:pt x="22146" y="1"/>
                      <a:pt x="2191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5"/>
              <p:cNvSpPr/>
              <p:nvPr/>
            </p:nvSpPr>
            <p:spPr>
              <a:xfrm>
                <a:off x="5883900" y="924850"/>
                <a:ext cx="37825" cy="43550"/>
              </a:xfrm>
              <a:custGeom>
                <a:rect b="b" l="l" r="r" t="t"/>
                <a:pathLst>
                  <a:path extrusionOk="0" h="1742" w="1513">
                    <a:moveTo>
                      <a:pt x="1463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15"/>
              <p:cNvSpPr/>
              <p:nvPr/>
            </p:nvSpPr>
            <p:spPr>
              <a:xfrm>
                <a:off x="6811725" y="2031325"/>
                <a:ext cx="43150" cy="38625"/>
              </a:xfrm>
              <a:custGeom>
                <a:rect b="b" l="l" r="r" t="t"/>
                <a:pathLst>
                  <a:path extrusionOk="0" h="1545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15"/>
              <p:cNvSpPr/>
              <p:nvPr/>
            </p:nvSpPr>
            <p:spPr>
              <a:xfrm>
                <a:off x="6422775" y="693600"/>
                <a:ext cx="43550" cy="38625"/>
              </a:xfrm>
              <a:custGeom>
                <a:rect b="b" l="l" r="r" t="t"/>
                <a:pathLst>
                  <a:path extrusionOk="0" h="1545" w="1742">
                    <a:moveTo>
                      <a:pt x="838" y="1"/>
                    </a:moveTo>
                    <a:lnTo>
                      <a:pt x="428" y="773"/>
                    </a:lnTo>
                    <a:lnTo>
                      <a:pt x="1" y="1545"/>
                    </a:lnTo>
                    <a:lnTo>
                      <a:pt x="871" y="1512"/>
                    </a:lnTo>
                    <a:lnTo>
                      <a:pt x="1742" y="1496"/>
                    </a:lnTo>
                    <a:lnTo>
                      <a:pt x="1282" y="756"/>
                    </a:lnTo>
                    <a:lnTo>
                      <a:pt x="83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5"/>
              <p:cNvSpPr/>
              <p:nvPr/>
            </p:nvSpPr>
            <p:spPr>
              <a:xfrm>
                <a:off x="6568175" y="1162225"/>
                <a:ext cx="37800" cy="43575"/>
              </a:xfrm>
              <a:custGeom>
                <a:rect b="b" l="l" r="r" t="t"/>
                <a:pathLst>
                  <a:path extrusionOk="0" h="1743" w="1512">
                    <a:moveTo>
                      <a:pt x="1463" y="1"/>
                    </a:moveTo>
                    <a:lnTo>
                      <a:pt x="723" y="444"/>
                    </a:lnTo>
                    <a:lnTo>
                      <a:pt x="0" y="905"/>
                    </a:lnTo>
                    <a:lnTo>
                      <a:pt x="756" y="1332"/>
                    </a:lnTo>
                    <a:lnTo>
                      <a:pt x="1512" y="1742"/>
                    </a:lnTo>
                    <a:lnTo>
                      <a:pt x="1495" y="87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5"/>
              <p:cNvSpPr/>
              <p:nvPr/>
            </p:nvSpPr>
            <p:spPr>
              <a:xfrm>
                <a:off x="5722075" y="1117475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480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29" y="1742"/>
                    </a:lnTo>
                    <a:lnTo>
                      <a:pt x="1496" y="871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5"/>
              <p:cNvSpPr/>
              <p:nvPr/>
            </p:nvSpPr>
            <p:spPr>
              <a:xfrm>
                <a:off x="5229625" y="873900"/>
                <a:ext cx="38225" cy="43575"/>
              </a:xfrm>
              <a:custGeom>
                <a:rect b="b" l="l" r="r" t="t"/>
                <a:pathLst>
                  <a:path extrusionOk="0" h="1743" w="1529">
                    <a:moveTo>
                      <a:pt x="1479" y="1"/>
                    </a:moveTo>
                    <a:lnTo>
                      <a:pt x="740" y="461"/>
                    </a:lnTo>
                    <a:lnTo>
                      <a:pt x="1" y="904"/>
                    </a:lnTo>
                    <a:lnTo>
                      <a:pt x="757" y="1332"/>
                    </a:lnTo>
                    <a:lnTo>
                      <a:pt x="1529" y="1742"/>
                    </a:lnTo>
                    <a:lnTo>
                      <a:pt x="1496" y="872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5"/>
              <p:cNvSpPr/>
              <p:nvPr/>
            </p:nvSpPr>
            <p:spPr>
              <a:xfrm>
                <a:off x="5935250" y="924850"/>
                <a:ext cx="37800" cy="43550"/>
              </a:xfrm>
              <a:custGeom>
                <a:rect b="b" l="l" r="r" t="t"/>
                <a:pathLst>
                  <a:path extrusionOk="0" h="1742" w="1512">
                    <a:moveTo>
                      <a:pt x="1479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6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5"/>
              <p:cNvSpPr/>
              <p:nvPr/>
            </p:nvSpPr>
            <p:spPr>
              <a:xfrm>
                <a:off x="5630900" y="849675"/>
                <a:ext cx="104775" cy="92025"/>
              </a:xfrm>
              <a:custGeom>
                <a:rect b="b" l="l" r="r" t="t"/>
                <a:pathLst>
                  <a:path extrusionOk="0" h="3681" w="4191">
                    <a:moveTo>
                      <a:pt x="3089" y="116"/>
                    </a:moveTo>
                    <a:lnTo>
                      <a:pt x="4075" y="1841"/>
                    </a:lnTo>
                    <a:lnTo>
                      <a:pt x="3089" y="3566"/>
                    </a:lnTo>
                    <a:lnTo>
                      <a:pt x="1118" y="3566"/>
                    </a:lnTo>
                    <a:lnTo>
                      <a:pt x="149" y="1841"/>
                    </a:lnTo>
                    <a:lnTo>
                      <a:pt x="1118" y="116"/>
                    </a:lnTo>
                    <a:close/>
                    <a:moveTo>
                      <a:pt x="1052" y="1"/>
                    </a:moveTo>
                    <a:lnTo>
                      <a:pt x="1" y="1841"/>
                    </a:lnTo>
                    <a:lnTo>
                      <a:pt x="1052" y="3681"/>
                    </a:lnTo>
                    <a:lnTo>
                      <a:pt x="3155" y="3681"/>
                    </a:lnTo>
                    <a:lnTo>
                      <a:pt x="4190" y="1841"/>
                    </a:lnTo>
                    <a:lnTo>
                      <a:pt x="3155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5"/>
              <p:cNvSpPr/>
              <p:nvPr/>
            </p:nvSpPr>
            <p:spPr>
              <a:xfrm>
                <a:off x="6992025" y="1092425"/>
                <a:ext cx="63700" cy="55875"/>
              </a:xfrm>
              <a:custGeom>
                <a:rect b="b" l="l" r="r" t="t"/>
                <a:pathLst>
                  <a:path extrusionOk="0" h="2235" w="2548">
                    <a:moveTo>
                      <a:pt x="642" y="0"/>
                    </a:moveTo>
                    <a:lnTo>
                      <a:pt x="1" y="1117"/>
                    </a:lnTo>
                    <a:lnTo>
                      <a:pt x="642" y="2234"/>
                    </a:lnTo>
                    <a:lnTo>
                      <a:pt x="1907" y="2234"/>
                    </a:lnTo>
                    <a:lnTo>
                      <a:pt x="2547" y="1117"/>
                    </a:lnTo>
                    <a:lnTo>
                      <a:pt x="1907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5"/>
              <p:cNvSpPr/>
              <p:nvPr/>
            </p:nvSpPr>
            <p:spPr>
              <a:xfrm>
                <a:off x="6698375" y="1879350"/>
                <a:ext cx="54650" cy="48075"/>
              </a:xfrm>
              <a:custGeom>
                <a:rect b="b" l="l" r="r" t="t"/>
                <a:pathLst>
                  <a:path extrusionOk="0" h="1923" w="2186">
                    <a:moveTo>
                      <a:pt x="542" y="1"/>
                    </a:moveTo>
                    <a:lnTo>
                      <a:pt x="0" y="954"/>
                    </a:lnTo>
                    <a:lnTo>
                      <a:pt x="542" y="1923"/>
                    </a:lnTo>
                    <a:lnTo>
                      <a:pt x="1643" y="1923"/>
                    </a:lnTo>
                    <a:lnTo>
                      <a:pt x="2185" y="954"/>
                    </a:lnTo>
                    <a:lnTo>
                      <a:pt x="164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15"/>
              <p:cNvSpPr/>
              <p:nvPr/>
            </p:nvSpPr>
            <p:spPr>
              <a:xfrm>
                <a:off x="6428125" y="967550"/>
                <a:ext cx="112150" cy="98600"/>
              </a:xfrm>
              <a:custGeom>
                <a:rect b="b" l="l" r="r" t="t"/>
                <a:pathLst>
                  <a:path extrusionOk="0" h="3944" w="4486">
                    <a:moveTo>
                      <a:pt x="3302" y="116"/>
                    </a:moveTo>
                    <a:lnTo>
                      <a:pt x="4337" y="1972"/>
                    </a:lnTo>
                    <a:lnTo>
                      <a:pt x="3302" y="3812"/>
                    </a:lnTo>
                    <a:lnTo>
                      <a:pt x="1199" y="3812"/>
                    </a:lnTo>
                    <a:lnTo>
                      <a:pt x="148" y="1972"/>
                    </a:lnTo>
                    <a:lnTo>
                      <a:pt x="1199" y="116"/>
                    </a:lnTo>
                    <a:close/>
                    <a:moveTo>
                      <a:pt x="1117" y="1"/>
                    </a:moveTo>
                    <a:lnTo>
                      <a:pt x="0" y="1972"/>
                    </a:lnTo>
                    <a:lnTo>
                      <a:pt x="1117" y="3944"/>
                    </a:lnTo>
                    <a:lnTo>
                      <a:pt x="3352" y="3944"/>
                    </a:lnTo>
                    <a:lnTo>
                      <a:pt x="4485" y="1972"/>
                    </a:lnTo>
                    <a:lnTo>
                      <a:pt x="336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15"/>
              <p:cNvSpPr/>
              <p:nvPr/>
            </p:nvSpPr>
            <p:spPr>
              <a:xfrm>
                <a:off x="5984525" y="1126925"/>
                <a:ext cx="374625" cy="24650"/>
              </a:xfrm>
              <a:custGeom>
                <a:rect b="b" l="l" r="r" t="t"/>
                <a:pathLst>
                  <a:path extrusionOk="0" h="986" w="14985">
                    <a:moveTo>
                      <a:pt x="658" y="0"/>
                    </a:moveTo>
                    <a:cubicBezTo>
                      <a:pt x="1" y="0"/>
                      <a:pt x="1" y="986"/>
                      <a:pt x="658" y="986"/>
                    </a:cubicBezTo>
                    <a:cubicBezTo>
                      <a:pt x="872" y="986"/>
                      <a:pt x="1052" y="854"/>
                      <a:pt x="1118" y="657"/>
                    </a:cubicBezTo>
                    <a:lnTo>
                      <a:pt x="14984" y="657"/>
                    </a:lnTo>
                    <a:lnTo>
                      <a:pt x="14984" y="345"/>
                    </a:lnTo>
                    <a:lnTo>
                      <a:pt x="1118" y="345"/>
                    </a:lnTo>
                    <a:cubicBezTo>
                      <a:pt x="1052" y="131"/>
                      <a:pt x="872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5"/>
              <p:cNvSpPr/>
              <p:nvPr/>
            </p:nvSpPr>
            <p:spPr>
              <a:xfrm>
                <a:off x="6854025" y="2214100"/>
                <a:ext cx="38225" cy="33700"/>
              </a:xfrm>
              <a:custGeom>
                <a:rect b="b" l="l" r="r" t="t"/>
                <a:pathLst>
                  <a:path extrusionOk="0" h="1348" w="1529">
                    <a:moveTo>
                      <a:pt x="1" y="0"/>
                    </a:moveTo>
                    <a:lnTo>
                      <a:pt x="379" y="674"/>
                    </a:lnTo>
                    <a:lnTo>
                      <a:pt x="773" y="1347"/>
                    </a:lnTo>
                    <a:lnTo>
                      <a:pt x="1151" y="674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15"/>
              <p:cNvSpPr/>
              <p:nvPr/>
            </p:nvSpPr>
            <p:spPr>
              <a:xfrm>
                <a:off x="6073675" y="659925"/>
                <a:ext cx="315450" cy="318325"/>
              </a:xfrm>
              <a:custGeom>
                <a:rect b="b" l="l" r="r" t="t"/>
                <a:pathLst>
                  <a:path extrusionOk="0" h="12733" w="12618">
                    <a:moveTo>
                      <a:pt x="493" y="0"/>
                    </a:moveTo>
                    <a:cubicBezTo>
                      <a:pt x="214" y="0"/>
                      <a:pt x="0" y="214"/>
                      <a:pt x="0" y="493"/>
                    </a:cubicBezTo>
                    <a:cubicBezTo>
                      <a:pt x="0" y="773"/>
                      <a:pt x="214" y="986"/>
                      <a:pt x="493" y="986"/>
                    </a:cubicBezTo>
                    <a:cubicBezTo>
                      <a:pt x="575" y="986"/>
                      <a:pt x="674" y="970"/>
                      <a:pt x="756" y="920"/>
                    </a:cubicBezTo>
                    <a:lnTo>
                      <a:pt x="12404" y="12733"/>
                    </a:lnTo>
                    <a:lnTo>
                      <a:pt x="12617" y="12503"/>
                    </a:lnTo>
                    <a:lnTo>
                      <a:pt x="10054" y="9907"/>
                    </a:lnTo>
                    <a:lnTo>
                      <a:pt x="10054" y="6391"/>
                    </a:lnTo>
                    <a:lnTo>
                      <a:pt x="7738" y="4042"/>
                    </a:lnTo>
                    <a:lnTo>
                      <a:pt x="7524" y="4256"/>
                    </a:lnTo>
                    <a:lnTo>
                      <a:pt x="9759" y="6523"/>
                    </a:lnTo>
                    <a:lnTo>
                      <a:pt x="9759" y="9595"/>
                    </a:lnTo>
                    <a:lnTo>
                      <a:pt x="953" y="674"/>
                    </a:lnTo>
                    <a:cubicBezTo>
                      <a:pt x="969" y="625"/>
                      <a:pt x="986" y="559"/>
                      <a:pt x="986" y="493"/>
                    </a:cubicBezTo>
                    <a:cubicBezTo>
                      <a:pt x="986" y="214"/>
                      <a:pt x="756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15"/>
              <p:cNvSpPr/>
              <p:nvPr/>
            </p:nvSpPr>
            <p:spPr>
              <a:xfrm>
                <a:off x="6890175" y="1281750"/>
                <a:ext cx="43150" cy="38650"/>
              </a:xfrm>
              <a:custGeom>
                <a:rect b="b" l="l" r="r" t="t"/>
                <a:pathLst>
                  <a:path extrusionOk="0" h="1546" w="1726">
                    <a:moveTo>
                      <a:pt x="1726" y="1"/>
                    </a:moveTo>
                    <a:lnTo>
                      <a:pt x="855" y="34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15"/>
              <p:cNvSpPr/>
              <p:nvPr/>
            </p:nvSpPr>
            <p:spPr>
              <a:xfrm>
                <a:off x="6890175" y="1229600"/>
                <a:ext cx="43150" cy="38225"/>
              </a:xfrm>
              <a:custGeom>
                <a:rect b="b" l="l" r="r" t="t"/>
                <a:pathLst>
                  <a:path extrusionOk="0" h="1529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33"/>
                    </a:lnTo>
                    <a:lnTo>
                      <a:pt x="444" y="789"/>
                    </a:lnTo>
                    <a:lnTo>
                      <a:pt x="888" y="1528"/>
                    </a:lnTo>
                    <a:lnTo>
                      <a:pt x="1315" y="772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15"/>
              <p:cNvSpPr/>
              <p:nvPr/>
            </p:nvSpPr>
            <p:spPr>
              <a:xfrm>
                <a:off x="708855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89" y="1282"/>
                    </a:lnTo>
                    <a:lnTo>
                      <a:pt x="1529" y="838"/>
                    </a:lnTo>
                    <a:lnTo>
                      <a:pt x="773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15"/>
              <p:cNvSpPr/>
              <p:nvPr/>
            </p:nvSpPr>
            <p:spPr>
              <a:xfrm>
                <a:off x="703680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73" y="1282"/>
                    </a:lnTo>
                    <a:lnTo>
                      <a:pt x="1529" y="838"/>
                    </a:lnTo>
                    <a:lnTo>
                      <a:pt x="756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15"/>
              <p:cNvSpPr/>
              <p:nvPr/>
            </p:nvSpPr>
            <p:spPr>
              <a:xfrm>
                <a:off x="6810075" y="2190275"/>
                <a:ext cx="126125" cy="444425"/>
              </a:xfrm>
              <a:custGeom>
                <a:rect b="b" l="l" r="r" t="t"/>
                <a:pathLst>
                  <a:path extrusionOk="0" h="17777" w="5045">
                    <a:moveTo>
                      <a:pt x="4519" y="312"/>
                    </a:moveTo>
                    <a:lnTo>
                      <a:pt x="2515" y="3812"/>
                    </a:lnTo>
                    <a:lnTo>
                      <a:pt x="527" y="312"/>
                    </a:lnTo>
                    <a:close/>
                    <a:moveTo>
                      <a:pt x="1" y="0"/>
                    </a:moveTo>
                    <a:lnTo>
                      <a:pt x="2367" y="4173"/>
                    </a:lnTo>
                    <a:lnTo>
                      <a:pt x="2367" y="7295"/>
                    </a:lnTo>
                    <a:lnTo>
                      <a:pt x="1167" y="8527"/>
                    </a:lnTo>
                    <a:lnTo>
                      <a:pt x="1167" y="13127"/>
                    </a:lnTo>
                    <a:cubicBezTo>
                      <a:pt x="642" y="13291"/>
                      <a:pt x="773" y="14063"/>
                      <a:pt x="1315" y="14063"/>
                    </a:cubicBezTo>
                    <a:cubicBezTo>
                      <a:pt x="1874" y="14063"/>
                      <a:pt x="2005" y="13291"/>
                      <a:pt x="1480" y="13127"/>
                    </a:cubicBezTo>
                    <a:lnTo>
                      <a:pt x="1480" y="8658"/>
                    </a:lnTo>
                    <a:lnTo>
                      <a:pt x="2367" y="7738"/>
                    </a:lnTo>
                    <a:lnTo>
                      <a:pt x="2367" y="16298"/>
                    </a:lnTo>
                    <a:cubicBezTo>
                      <a:pt x="1595" y="16478"/>
                      <a:pt x="1595" y="17596"/>
                      <a:pt x="2367" y="17760"/>
                    </a:cubicBezTo>
                    <a:lnTo>
                      <a:pt x="2367" y="17776"/>
                    </a:lnTo>
                    <a:lnTo>
                      <a:pt x="2679" y="17776"/>
                    </a:lnTo>
                    <a:lnTo>
                      <a:pt x="2679" y="17760"/>
                    </a:lnTo>
                    <a:cubicBezTo>
                      <a:pt x="3451" y="17596"/>
                      <a:pt x="3451" y="16478"/>
                      <a:pt x="2679" y="16298"/>
                    </a:cubicBezTo>
                    <a:lnTo>
                      <a:pt x="2679" y="4173"/>
                    </a:lnTo>
                    <a:lnTo>
                      <a:pt x="5045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5"/>
              <p:cNvSpPr/>
              <p:nvPr/>
            </p:nvSpPr>
            <p:spPr>
              <a:xfrm>
                <a:off x="6920150" y="1990650"/>
                <a:ext cx="83400" cy="301500"/>
              </a:xfrm>
              <a:custGeom>
                <a:rect b="b" l="l" r="r" t="t"/>
                <a:pathLst>
                  <a:path extrusionOk="0" h="12060" w="3336">
                    <a:moveTo>
                      <a:pt x="182" y="1"/>
                    </a:moveTo>
                    <a:lnTo>
                      <a:pt x="1" y="247"/>
                    </a:lnTo>
                    <a:lnTo>
                      <a:pt x="3040" y="2745"/>
                    </a:lnTo>
                    <a:lnTo>
                      <a:pt x="3040" y="12060"/>
                    </a:lnTo>
                    <a:lnTo>
                      <a:pt x="3336" y="12060"/>
                    </a:lnTo>
                    <a:lnTo>
                      <a:pt x="3336" y="2597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5"/>
              <p:cNvSpPr/>
              <p:nvPr/>
            </p:nvSpPr>
            <p:spPr>
              <a:xfrm>
                <a:off x="6492200" y="592975"/>
                <a:ext cx="86675" cy="313825"/>
              </a:xfrm>
              <a:custGeom>
                <a:rect b="b" l="l" r="r" t="t"/>
                <a:pathLst>
                  <a:path extrusionOk="0" h="12553" w="3467">
                    <a:moveTo>
                      <a:pt x="1676" y="9579"/>
                    </a:moveTo>
                    <a:cubicBezTo>
                      <a:pt x="2859" y="9579"/>
                      <a:pt x="3467" y="11008"/>
                      <a:pt x="2629" y="11862"/>
                    </a:cubicBezTo>
                    <a:cubicBezTo>
                      <a:pt x="2355" y="12142"/>
                      <a:pt x="2016" y="12266"/>
                      <a:pt x="1683" y="12266"/>
                    </a:cubicBezTo>
                    <a:cubicBezTo>
                      <a:pt x="998" y="12266"/>
                      <a:pt x="340" y="11738"/>
                      <a:pt x="329" y="10942"/>
                    </a:cubicBezTo>
                    <a:cubicBezTo>
                      <a:pt x="329" y="10186"/>
                      <a:pt x="920" y="9579"/>
                      <a:pt x="1676" y="9579"/>
                    </a:cubicBezTo>
                    <a:close/>
                    <a:moveTo>
                      <a:pt x="1692" y="1"/>
                    </a:moveTo>
                    <a:cubicBezTo>
                      <a:pt x="1413" y="1"/>
                      <a:pt x="1199" y="214"/>
                      <a:pt x="1199" y="493"/>
                    </a:cubicBezTo>
                    <a:cubicBezTo>
                      <a:pt x="1199" y="691"/>
                      <a:pt x="1331" y="888"/>
                      <a:pt x="1528" y="953"/>
                    </a:cubicBezTo>
                    <a:lnTo>
                      <a:pt x="1528" y="9266"/>
                    </a:lnTo>
                    <a:cubicBezTo>
                      <a:pt x="641" y="9349"/>
                      <a:pt x="0" y="10104"/>
                      <a:pt x="33" y="10975"/>
                    </a:cubicBezTo>
                    <a:cubicBezTo>
                      <a:pt x="66" y="11862"/>
                      <a:pt x="789" y="12552"/>
                      <a:pt x="1676" y="12552"/>
                    </a:cubicBezTo>
                    <a:cubicBezTo>
                      <a:pt x="2546" y="12552"/>
                      <a:pt x="3269" y="11862"/>
                      <a:pt x="3319" y="10975"/>
                    </a:cubicBezTo>
                    <a:cubicBezTo>
                      <a:pt x="3352" y="10104"/>
                      <a:pt x="2694" y="9349"/>
                      <a:pt x="1824" y="9266"/>
                    </a:cubicBezTo>
                    <a:lnTo>
                      <a:pt x="1824" y="953"/>
                    </a:lnTo>
                    <a:cubicBezTo>
                      <a:pt x="2037" y="904"/>
                      <a:pt x="2169" y="707"/>
                      <a:pt x="2169" y="493"/>
                    </a:cubicBezTo>
                    <a:cubicBezTo>
                      <a:pt x="2169" y="214"/>
                      <a:pt x="1955" y="1"/>
                      <a:pt x="169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5"/>
              <p:cNvSpPr/>
              <p:nvPr/>
            </p:nvSpPr>
            <p:spPr>
              <a:xfrm>
                <a:off x="6110225" y="1042300"/>
                <a:ext cx="63675" cy="55900"/>
              </a:xfrm>
              <a:custGeom>
                <a:rect b="b" l="l" r="r" t="t"/>
                <a:pathLst>
                  <a:path extrusionOk="0" h="2236" w="2547">
                    <a:moveTo>
                      <a:pt x="641" y="1"/>
                    </a:moveTo>
                    <a:lnTo>
                      <a:pt x="0" y="1118"/>
                    </a:lnTo>
                    <a:lnTo>
                      <a:pt x="641" y="2235"/>
                    </a:lnTo>
                    <a:lnTo>
                      <a:pt x="1906" y="2235"/>
                    </a:lnTo>
                    <a:lnTo>
                      <a:pt x="2547" y="1118"/>
                    </a:lnTo>
                    <a:lnTo>
                      <a:pt x="190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5"/>
              <p:cNvSpPr/>
              <p:nvPr/>
            </p:nvSpPr>
            <p:spPr>
              <a:xfrm>
                <a:off x="6959175" y="1929475"/>
                <a:ext cx="63700" cy="55450"/>
              </a:xfrm>
              <a:custGeom>
                <a:rect b="b" l="l" r="r" t="t"/>
                <a:pathLst>
                  <a:path extrusionOk="0" h="2218" w="2548">
                    <a:moveTo>
                      <a:pt x="641" y="0"/>
                    </a:moveTo>
                    <a:lnTo>
                      <a:pt x="1" y="1117"/>
                    </a:lnTo>
                    <a:lnTo>
                      <a:pt x="641" y="2218"/>
                    </a:lnTo>
                    <a:lnTo>
                      <a:pt x="1906" y="2218"/>
                    </a:lnTo>
                    <a:lnTo>
                      <a:pt x="2547" y="1117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5"/>
              <p:cNvSpPr/>
              <p:nvPr/>
            </p:nvSpPr>
            <p:spPr>
              <a:xfrm>
                <a:off x="6673325" y="1685900"/>
                <a:ext cx="145400" cy="128175"/>
              </a:xfrm>
              <a:custGeom>
                <a:rect b="b" l="l" r="r" t="t"/>
                <a:pathLst>
                  <a:path extrusionOk="0" h="5127" w="5816">
                    <a:moveTo>
                      <a:pt x="5307" y="313"/>
                    </a:moveTo>
                    <a:lnTo>
                      <a:pt x="2908" y="4519"/>
                    </a:lnTo>
                    <a:lnTo>
                      <a:pt x="509" y="313"/>
                    </a:lnTo>
                    <a:close/>
                    <a:moveTo>
                      <a:pt x="0" y="1"/>
                    </a:moveTo>
                    <a:lnTo>
                      <a:pt x="2908" y="5127"/>
                    </a:lnTo>
                    <a:lnTo>
                      <a:pt x="581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15"/>
              <p:cNvSpPr/>
              <p:nvPr/>
            </p:nvSpPr>
            <p:spPr>
              <a:xfrm>
                <a:off x="5855575" y="1075175"/>
                <a:ext cx="109275" cy="128150"/>
              </a:xfrm>
              <a:custGeom>
                <a:rect b="b" l="l" r="r" t="t"/>
                <a:pathLst>
                  <a:path extrusionOk="0" h="5126" w="4371">
                    <a:moveTo>
                      <a:pt x="4058" y="542"/>
                    </a:moveTo>
                    <a:lnTo>
                      <a:pt x="4058" y="4584"/>
                    </a:lnTo>
                    <a:lnTo>
                      <a:pt x="592" y="2563"/>
                    </a:lnTo>
                    <a:lnTo>
                      <a:pt x="4058" y="542"/>
                    </a:lnTo>
                    <a:close/>
                    <a:moveTo>
                      <a:pt x="4370" y="0"/>
                    </a:moveTo>
                    <a:lnTo>
                      <a:pt x="0" y="2563"/>
                    </a:lnTo>
                    <a:lnTo>
                      <a:pt x="4370" y="5126"/>
                    </a:lnTo>
                    <a:lnTo>
                      <a:pt x="437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5"/>
              <p:cNvSpPr/>
              <p:nvPr/>
            </p:nvSpPr>
            <p:spPr>
              <a:xfrm>
                <a:off x="6865950" y="1821575"/>
                <a:ext cx="70125" cy="59850"/>
              </a:xfrm>
              <a:custGeom>
                <a:rect b="b" l="l" r="r" t="t"/>
                <a:pathLst>
                  <a:path extrusionOk="0" h="2394" w="2805">
                    <a:moveTo>
                      <a:pt x="1207" y="1"/>
                    </a:moveTo>
                    <a:cubicBezTo>
                      <a:pt x="591" y="1"/>
                      <a:pt x="0" y="474"/>
                      <a:pt x="0" y="1195"/>
                    </a:cubicBezTo>
                    <a:cubicBezTo>
                      <a:pt x="0" y="1852"/>
                      <a:pt x="526" y="2394"/>
                      <a:pt x="1183" y="2394"/>
                    </a:cubicBezTo>
                    <a:cubicBezTo>
                      <a:pt x="1190" y="2394"/>
                      <a:pt x="1197" y="2394"/>
                      <a:pt x="1203" y="2394"/>
                    </a:cubicBezTo>
                    <a:cubicBezTo>
                      <a:pt x="2274" y="2394"/>
                      <a:pt x="2805" y="1108"/>
                      <a:pt x="2054" y="357"/>
                    </a:cubicBezTo>
                    <a:cubicBezTo>
                      <a:pt x="1808" y="111"/>
                      <a:pt x="1505" y="1"/>
                      <a:pt x="1207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15"/>
              <p:cNvSpPr/>
              <p:nvPr/>
            </p:nvSpPr>
            <p:spPr>
              <a:xfrm>
                <a:off x="6745600" y="964250"/>
                <a:ext cx="122600" cy="104775"/>
              </a:xfrm>
              <a:custGeom>
                <a:rect b="b" l="l" r="r" t="t"/>
                <a:pathLst>
                  <a:path extrusionOk="0" h="4191" w="4904">
                    <a:moveTo>
                      <a:pt x="2129" y="1"/>
                    </a:moveTo>
                    <a:cubicBezTo>
                      <a:pt x="1052" y="1"/>
                      <a:pt x="17" y="839"/>
                      <a:pt x="17" y="2104"/>
                    </a:cubicBezTo>
                    <a:cubicBezTo>
                      <a:pt x="1" y="3254"/>
                      <a:pt x="937" y="4191"/>
                      <a:pt x="2087" y="4191"/>
                    </a:cubicBezTo>
                    <a:cubicBezTo>
                      <a:pt x="2101" y="4191"/>
                      <a:pt x="2114" y="4191"/>
                      <a:pt x="2128" y="4191"/>
                    </a:cubicBezTo>
                    <a:cubicBezTo>
                      <a:pt x="3974" y="4191"/>
                      <a:pt x="4903" y="1963"/>
                      <a:pt x="3599" y="626"/>
                    </a:cubicBezTo>
                    <a:cubicBezTo>
                      <a:pt x="3172" y="194"/>
                      <a:pt x="2646" y="1"/>
                      <a:pt x="2129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15"/>
              <p:cNvSpPr/>
              <p:nvPr/>
            </p:nvSpPr>
            <p:spPr>
              <a:xfrm>
                <a:off x="5658425" y="873900"/>
                <a:ext cx="50125" cy="43575"/>
              </a:xfrm>
              <a:custGeom>
                <a:rect b="b" l="l" r="r" t="t"/>
                <a:pathLst>
                  <a:path extrusionOk="0" h="1743" w="2005">
                    <a:moveTo>
                      <a:pt x="510" y="1"/>
                    </a:moveTo>
                    <a:lnTo>
                      <a:pt x="0" y="872"/>
                    </a:lnTo>
                    <a:lnTo>
                      <a:pt x="510" y="1742"/>
                    </a:lnTo>
                    <a:lnTo>
                      <a:pt x="1496" y="1742"/>
                    </a:lnTo>
                    <a:lnTo>
                      <a:pt x="2005" y="872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15"/>
              <p:cNvSpPr/>
              <p:nvPr/>
            </p:nvSpPr>
            <p:spPr>
              <a:xfrm>
                <a:off x="6459750" y="995475"/>
                <a:ext cx="48900" cy="42750"/>
              </a:xfrm>
              <a:custGeom>
                <a:rect b="b" l="l" r="r" t="t"/>
                <a:pathLst>
                  <a:path extrusionOk="0" h="1710" w="1956">
                    <a:moveTo>
                      <a:pt x="493" y="1"/>
                    </a:moveTo>
                    <a:lnTo>
                      <a:pt x="0" y="855"/>
                    </a:lnTo>
                    <a:lnTo>
                      <a:pt x="493" y="1709"/>
                    </a:lnTo>
                    <a:lnTo>
                      <a:pt x="1462" y="1709"/>
                    </a:lnTo>
                    <a:lnTo>
                      <a:pt x="1955" y="855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5"/>
              <p:cNvSpPr/>
              <p:nvPr/>
            </p:nvSpPr>
            <p:spPr>
              <a:xfrm>
                <a:off x="6723425" y="1713425"/>
                <a:ext cx="45200" cy="39450"/>
              </a:xfrm>
              <a:custGeom>
                <a:rect b="b" l="l" r="r" t="t"/>
                <a:pathLst>
                  <a:path extrusionOk="0" h="1578" w="1808">
                    <a:moveTo>
                      <a:pt x="0" y="0"/>
                    </a:moveTo>
                    <a:lnTo>
                      <a:pt x="460" y="789"/>
                    </a:lnTo>
                    <a:lnTo>
                      <a:pt x="904" y="1578"/>
                    </a:lnTo>
                    <a:lnTo>
                      <a:pt x="1348" y="789"/>
                    </a:lnTo>
                    <a:lnTo>
                      <a:pt x="1808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15"/>
              <p:cNvSpPr/>
              <p:nvPr/>
            </p:nvSpPr>
            <p:spPr>
              <a:xfrm>
                <a:off x="5907725" y="1119925"/>
                <a:ext cx="33300" cy="38650"/>
              </a:xfrm>
              <a:custGeom>
                <a:rect b="b" l="l" r="r" t="t"/>
                <a:pathLst>
                  <a:path extrusionOk="0" h="1546" w="1332">
                    <a:moveTo>
                      <a:pt x="1332" y="1"/>
                    </a:moveTo>
                    <a:lnTo>
                      <a:pt x="674" y="379"/>
                    </a:lnTo>
                    <a:lnTo>
                      <a:pt x="1" y="773"/>
                    </a:lnTo>
                    <a:lnTo>
                      <a:pt x="674" y="1167"/>
                    </a:lnTo>
                    <a:lnTo>
                      <a:pt x="1332" y="1545"/>
                    </a:lnTo>
                    <a:lnTo>
                      <a:pt x="1332" y="773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5" name="Google Shape;605;p15"/>
          <p:cNvSpPr txBox="1"/>
          <p:nvPr>
            <p:ph type="title"/>
          </p:nvPr>
        </p:nvSpPr>
        <p:spPr>
          <a:xfrm>
            <a:off x="715200" y="42080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6" name="Google Shape;606;p15"/>
          <p:cNvSpPr txBox="1"/>
          <p:nvPr>
            <p:ph idx="1" type="body"/>
          </p:nvPr>
        </p:nvSpPr>
        <p:spPr>
          <a:xfrm>
            <a:off x="715200" y="1076275"/>
            <a:ext cx="385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7" name="Google Shape;607;p15"/>
          <p:cNvSpPr txBox="1"/>
          <p:nvPr>
            <p:ph idx="2" type="body"/>
          </p:nvPr>
        </p:nvSpPr>
        <p:spPr>
          <a:xfrm>
            <a:off x="4571875" y="1076275"/>
            <a:ext cx="385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16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Google Shape;611;p16"/>
          <p:cNvGrpSpPr/>
          <p:nvPr/>
        </p:nvGrpSpPr>
        <p:grpSpPr>
          <a:xfrm>
            <a:off x="-9529" y="-296348"/>
            <a:ext cx="9228571" cy="3217146"/>
            <a:chOff x="-9529" y="-296348"/>
            <a:chExt cx="9228571" cy="3217146"/>
          </a:xfrm>
        </p:grpSpPr>
        <p:sp>
          <p:nvSpPr>
            <p:cNvPr id="612" name="Google Shape;612;p16"/>
            <p:cNvSpPr/>
            <p:nvPr/>
          </p:nvSpPr>
          <p:spPr>
            <a:xfrm rot="5400000">
              <a:off x="-524036" y="499434"/>
              <a:ext cx="1707042" cy="678028"/>
            </a:xfrm>
            <a:custGeom>
              <a:rect b="b" l="l" r="r" t="t"/>
              <a:pathLst>
                <a:path extrusionOk="0" h="15327" w="31552">
                  <a:moveTo>
                    <a:pt x="0" y="15327"/>
                  </a:moveTo>
                  <a:lnTo>
                    <a:pt x="31551" y="15327"/>
                  </a:lnTo>
                  <a:cubicBezTo>
                    <a:pt x="27350" y="13248"/>
                    <a:pt x="23202" y="10630"/>
                    <a:pt x="19264" y="7716"/>
                  </a:cubicBezTo>
                  <a:cubicBezTo>
                    <a:pt x="8846" y="0"/>
                    <a:pt x="2998" y="539"/>
                    <a:pt x="0" y="2175"/>
                  </a:cubicBezTo>
                  <a:close/>
                </a:path>
              </a:pathLst>
            </a:custGeom>
            <a:solidFill>
              <a:srgbClr val="6F95D4">
                <a:alpha val="1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3" name="Google Shape;613;p16"/>
            <p:cNvGrpSpPr/>
            <p:nvPr/>
          </p:nvGrpSpPr>
          <p:grpSpPr>
            <a:xfrm>
              <a:off x="6203152" y="-296348"/>
              <a:ext cx="3015890" cy="3217146"/>
              <a:chOff x="5229625" y="592975"/>
              <a:chExt cx="1914000" cy="2041725"/>
            </a:xfrm>
          </p:grpSpPr>
          <p:sp>
            <p:nvSpPr>
              <p:cNvPr id="614" name="Google Shape;614;p16"/>
              <p:cNvSpPr/>
              <p:nvPr/>
            </p:nvSpPr>
            <p:spPr>
              <a:xfrm>
                <a:off x="6221925" y="672250"/>
                <a:ext cx="24675" cy="24675"/>
              </a:xfrm>
              <a:custGeom>
                <a:rect b="b" l="l" r="r" t="t"/>
                <a:pathLst>
                  <a:path extrusionOk="0" h="987" w="987">
                    <a:moveTo>
                      <a:pt x="494" y="0"/>
                    </a:moveTo>
                    <a:cubicBezTo>
                      <a:pt x="231" y="0"/>
                      <a:pt x="1" y="230"/>
                      <a:pt x="1" y="493"/>
                    </a:cubicBezTo>
                    <a:cubicBezTo>
                      <a:pt x="1" y="772"/>
                      <a:pt x="231" y="986"/>
                      <a:pt x="494" y="986"/>
                    </a:cubicBezTo>
                    <a:cubicBezTo>
                      <a:pt x="773" y="986"/>
                      <a:pt x="987" y="772"/>
                      <a:pt x="987" y="493"/>
                    </a:cubicBezTo>
                    <a:cubicBezTo>
                      <a:pt x="987" y="230"/>
                      <a:pt x="773" y="0"/>
                      <a:pt x="494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6"/>
              <p:cNvSpPr/>
              <p:nvPr/>
            </p:nvSpPr>
            <p:spPr>
              <a:xfrm>
                <a:off x="6762850" y="719475"/>
                <a:ext cx="62450" cy="53825"/>
              </a:xfrm>
              <a:custGeom>
                <a:rect b="b" l="l" r="r" t="t"/>
                <a:pathLst>
                  <a:path extrusionOk="0" h="2153" w="2498">
                    <a:moveTo>
                      <a:pt x="1249" y="1"/>
                    </a:moveTo>
                    <a:lnTo>
                      <a:pt x="625" y="1085"/>
                    </a:lnTo>
                    <a:lnTo>
                      <a:pt x="1" y="2153"/>
                    </a:lnTo>
                    <a:lnTo>
                      <a:pt x="2498" y="2153"/>
                    </a:lnTo>
                    <a:lnTo>
                      <a:pt x="1874" y="1085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6"/>
              <p:cNvSpPr/>
              <p:nvPr/>
            </p:nvSpPr>
            <p:spPr>
              <a:xfrm>
                <a:off x="7076225" y="1004325"/>
                <a:ext cx="29075" cy="24875"/>
              </a:xfrm>
              <a:custGeom>
                <a:rect b="b" l="l" r="r" t="t"/>
                <a:pathLst>
                  <a:path extrusionOk="0" h="995" w="1163">
                    <a:moveTo>
                      <a:pt x="506" y="1"/>
                    </a:moveTo>
                    <a:cubicBezTo>
                      <a:pt x="255" y="1"/>
                      <a:pt x="17" y="203"/>
                      <a:pt x="17" y="501"/>
                    </a:cubicBezTo>
                    <a:cubicBezTo>
                      <a:pt x="1" y="764"/>
                      <a:pt x="231" y="994"/>
                      <a:pt x="494" y="994"/>
                    </a:cubicBezTo>
                    <a:cubicBezTo>
                      <a:pt x="500" y="994"/>
                      <a:pt x="507" y="994"/>
                      <a:pt x="513" y="994"/>
                    </a:cubicBezTo>
                    <a:cubicBezTo>
                      <a:pt x="944" y="994"/>
                      <a:pt x="1163" y="464"/>
                      <a:pt x="855" y="156"/>
                    </a:cubicBezTo>
                    <a:cubicBezTo>
                      <a:pt x="753" y="49"/>
                      <a:pt x="628" y="1"/>
                      <a:pt x="50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6"/>
              <p:cNvSpPr/>
              <p:nvPr/>
            </p:nvSpPr>
            <p:spPr>
              <a:xfrm>
                <a:off x="6829400" y="1799550"/>
                <a:ext cx="136375" cy="105300"/>
              </a:xfrm>
              <a:custGeom>
                <a:rect b="b" l="l" r="r" t="t"/>
                <a:pathLst>
                  <a:path extrusionOk="0" h="4212" w="5455">
                    <a:moveTo>
                      <a:pt x="2639" y="120"/>
                    </a:moveTo>
                    <a:cubicBezTo>
                      <a:pt x="3652" y="120"/>
                      <a:pt x="4622" y="893"/>
                      <a:pt x="4633" y="2076"/>
                    </a:cubicBezTo>
                    <a:cubicBezTo>
                      <a:pt x="4633" y="3176"/>
                      <a:pt x="3746" y="4080"/>
                      <a:pt x="2645" y="4096"/>
                    </a:cubicBezTo>
                    <a:cubicBezTo>
                      <a:pt x="887" y="4096"/>
                      <a:pt x="0" y="1961"/>
                      <a:pt x="1232" y="712"/>
                    </a:cubicBezTo>
                    <a:cubicBezTo>
                      <a:pt x="1641" y="303"/>
                      <a:pt x="2145" y="120"/>
                      <a:pt x="2639" y="120"/>
                    </a:cubicBezTo>
                    <a:close/>
                    <a:moveTo>
                      <a:pt x="2669" y="0"/>
                    </a:moveTo>
                    <a:cubicBezTo>
                      <a:pt x="1599" y="0"/>
                      <a:pt x="564" y="826"/>
                      <a:pt x="542" y="2076"/>
                    </a:cubicBezTo>
                    <a:cubicBezTo>
                      <a:pt x="542" y="3242"/>
                      <a:pt x="1479" y="4211"/>
                      <a:pt x="2645" y="4211"/>
                    </a:cubicBezTo>
                    <a:cubicBezTo>
                      <a:pt x="4518" y="4211"/>
                      <a:pt x="5454" y="1961"/>
                      <a:pt x="4140" y="630"/>
                    </a:cubicBezTo>
                    <a:cubicBezTo>
                      <a:pt x="3716" y="195"/>
                      <a:pt x="3188" y="0"/>
                      <a:pt x="2669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6"/>
              <p:cNvSpPr/>
              <p:nvPr/>
            </p:nvSpPr>
            <p:spPr>
              <a:xfrm>
                <a:off x="6391150" y="824600"/>
                <a:ext cx="97550" cy="83325"/>
              </a:xfrm>
              <a:custGeom>
                <a:rect b="b" l="l" r="r" t="t"/>
                <a:pathLst>
                  <a:path extrusionOk="0" h="3333" w="3902">
                    <a:moveTo>
                      <a:pt x="1678" y="302"/>
                    </a:moveTo>
                    <a:cubicBezTo>
                      <a:pt x="2013" y="302"/>
                      <a:pt x="2353" y="427"/>
                      <a:pt x="2629" y="708"/>
                    </a:cubicBezTo>
                    <a:cubicBezTo>
                      <a:pt x="3479" y="1574"/>
                      <a:pt x="2866" y="3024"/>
                      <a:pt x="1664" y="3024"/>
                    </a:cubicBezTo>
                    <a:cubicBezTo>
                      <a:pt x="1657" y="3024"/>
                      <a:pt x="1650" y="3024"/>
                      <a:pt x="1643" y="3024"/>
                    </a:cubicBezTo>
                    <a:cubicBezTo>
                      <a:pt x="904" y="3024"/>
                      <a:pt x="296" y="2416"/>
                      <a:pt x="313" y="1677"/>
                    </a:cubicBezTo>
                    <a:cubicBezTo>
                      <a:pt x="302" y="854"/>
                      <a:pt x="976" y="302"/>
                      <a:pt x="1678" y="302"/>
                    </a:cubicBezTo>
                    <a:close/>
                    <a:moveTo>
                      <a:pt x="1684" y="1"/>
                    </a:moveTo>
                    <a:cubicBezTo>
                      <a:pt x="1670" y="1"/>
                      <a:pt x="1657" y="1"/>
                      <a:pt x="1643" y="1"/>
                    </a:cubicBezTo>
                    <a:cubicBezTo>
                      <a:pt x="723" y="1"/>
                      <a:pt x="1" y="757"/>
                      <a:pt x="1" y="1677"/>
                    </a:cubicBezTo>
                    <a:cubicBezTo>
                      <a:pt x="12" y="2672"/>
                      <a:pt x="834" y="3332"/>
                      <a:pt x="1685" y="3332"/>
                    </a:cubicBezTo>
                    <a:cubicBezTo>
                      <a:pt x="2100" y="3332"/>
                      <a:pt x="2521" y="3176"/>
                      <a:pt x="2859" y="2827"/>
                    </a:cubicBezTo>
                    <a:cubicBezTo>
                      <a:pt x="3901" y="1785"/>
                      <a:pt x="3152" y="1"/>
                      <a:pt x="168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6"/>
              <p:cNvSpPr/>
              <p:nvPr/>
            </p:nvSpPr>
            <p:spPr>
              <a:xfrm>
                <a:off x="6808450" y="1972175"/>
                <a:ext cx="43150" cy="36700"/>
              </a:xfrm>
              <a:custGeom>
                <a:rect b="b" l="l" r="r" t="t"/>
                <a:pathLst>
                  <a:path extrusionOk="0" h="1468" w="1726">
                    <a:moveTo>
                      <a:pt x="986" y="1"/>
                    </a:moveTo>
                    <a:cubicBezTo>
                      <a:pt x="345" y="1"/>
                      <a:pt x="0" y="789"/>
                      <a:pt x="460" y="1249"/>
                    </a:cubicBezTo>
                    <a:cubicBezTo>
                      <a:pt x="611" y="1400"/>
                      <a:pt x="799" y="1468"/>
                      <a:pt x="983" y="1468"/>
                    </a:cubicBezTo>
                    <a:cubicBezTo>
                      <a:pt x="1361" y="1468"/>
                      <a:pt x="1725" y="1182"/>
                      <a:pt x="1725" y="740"/>
                    </a:cubicBezTo>
                    <a:cubicBezTo>
                      <a:pt x="1725" y="329"/>
                      <a:pt x="1397" y="1"/>
                      <a:pt x="98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6249875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6" y="1"/>
                    </a:moveTo>
                    <a:cubicBezTo>
                      <a:pt x="371" y="1"/>
                      <a:pt x="11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96" y="1475"/>
                      <a:pt x="1725" y="687"/>
                      <a:pt x="1265" y="227"/>
                    </a:cubicBezTo>
                    <a:cubicBezTo>
                      <a:pt x="1114" y="70"/>
                      <a:pt x="928" y="1"/>
                      <a:pt x="74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6306550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2" y="1"/>
                    </a:moveTo>
                    <a:cubicBezTo>
                      <a:pt x="364" y="1"/>
                      <a:pt x="0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80" y="1475"/>
                      <a:pt x="1725" y="687"/>
                      <a:pt x="1265" y="227"/>
                    </a:cubicBezTo>
                    <a:cubicBezTo>
                      <a:pt x="1114" y="70"/>
                      <a:pt x="927" y="1"/>
                      <a:pt x="74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6"/>
              <p:cNvSpPr/>
              <p:nvPr/>
            </p:nvSpPr>
            <p:spPr>
              <a:xfrm>
                <a:off x="6496300" y="1473975"/>
                <a:ext cx="43150" cy="37100"/>
              </a:xfrm>
              <a:custGeom>
                <a:rect b="b" l="l" r="r" t="t"/>
                <a:pathLst>
                  <a:path extrusionOk="0" h="1484" w="1726">
                    <a:moveTo>
                      <a:pt x="986" y="0"/>
                    </a:moveTo>
                    <a:cubicBezTo>
                      <a:pt x="329" y="0"/>
                      <a:pt x="0" y="789"/>
                      <a:pt x="460" y="1265"/>
                    </a:cubicBezTo>
                    <a:cubicBezTo>
                      <a:pt x="611" y="1416"/>
                      <a:pt x="797" y="1484"/>
                      <a:pt x="979" y="1484"/>
                    </a:cubicBezTo>
                    <a:cubicBezTo>
                      <a:pt x="1352" y="1484"/>
                      <a:pt x="1709" y="1198"/>
                      <a:pt x="1709" y="756"/>
                    </a:cubicBezTo>
                    <a:cubicBezTo>
                      <a:pt x="1725" y="345"/>
                      <a:pt x="1397" y="0"/>
                      <a:pt x="986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6"/>
              <p:cNvSpPr/>
              <p:nvPr/>
            </p:nvSpPr>
            <p:spPr>
              <a:xfrm>
                <a:off x="6558725" y="1474500"/>
                <a:ext cx="43150" cy="36875"/>
              </a:xfrm>
              <a:custGeom>
                <a:rect b="b" l="l" r="r" t="t"/>
                <a:pathLst>
                  <a:path extrusionOk="0" h="1475" w="1726">
                    <a:moveTo>
                      <a:pt x="746" y="0"/>
                    </a:moveTo>
                    <a:cubicBezTo>
                      <a:pt x="372" y="0"/>
                      <a:pt x="12" y="293"/>
                      <a:pt x="0" y="735"/>
                    </a:cubicBezTo>
                    <a:cubicBezTo>
                      <a:pt x="0" y="1146"/>
                      <a:pt x="329" y="1474"/>
                      <a:pt x="740" y="1474"/>
                    </a:cubicBezTo>
                    <a:cubicBezTo>
                      <a:pt x="1397" y="1474"/>
                      <a:pt x="1726" y="686"/>
                      <a:pt x="1266" y="226"/>
                    </a:cubicBezTo>
                    <a:cubicBezTo>
                      <a:pt x="1115" y="70"/>
                      <a:pt x="929" y="0"/>
                      <a:pt x="746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6"/>
              <p:cNvSpPr/>
              <p:nvPr/>
            </p:nvSpPr>
            <p:spPr>
              <a:xfrm>
                <a:off x="6419900" y="853775"/>
                <a:ext cx="29175" cy="24775"/>
              </a:xfrm>
              <a:custGeom>
                <a:rect b="b" l="l" r="r" t="t"/>
                <a:pathLst>
                  <a:path extrusionOk="0" h="991" w="1167">
                    <a:moveTo>
                      <a:pt x="493" y="1"/>
                    </a:moveTo>
                    <a:cubicBezTo>
                      <a:pt x="214" y="1"/>
                      <a:pt x="1" y="231"/>
                      <a:pt x="17" y="510"/>
                    </a:cubicBezTo>
                    <a:cubicBezTo>
                      <a:pt x="17" y="805"/>
                      <a:pt x="256" y="991"/>
                      <a:pt x="504" y="991"/>
                    </a:cubicBezTo>
                    <a:cubicBezTo>
                      <a:pt x="629" y="991"/>
                      <a:pt x="756" y="943"/>
                      <a:pt x="855" y="839"/>
                    </a:cubicBezTo>
                    <a:cubicBezTo>
                      <a:pt x="1167" y="527"/>
                      <a:pt x="937" y="1"/>
                      <a:pt x="49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6"/>
              <p:cNvSpPr/>
              <p:nvPr/>
            </p:nvSpPr>
            <p:spPr>
              <a:xfrm>
                <a:off x="7043775" y="976225"/>
                <a:ext cx="99850" cy="82125"/>
              </a:xfrm>
              <a:custGeom>
                <a:rect b="b" l="l" r="r" t="t"/>
                <a:pathLst>
                  <a:path extrusionOk="0" h="3285" w="3994">
                    <a:moveTo>
                      <a:pt x="1792" y="297"/>
                    </a:moveTo>
                    <a:cubicBezTo>
                      <a:pt x="2474" y="297"/>
                      <a:pt x="3128" y="821"/>
                      <a:pt x="3139" y="1625"/>
                    </a:cubicBezTo>
                    <a:cubicBezTo>
                      <a:pt x="3139" y="2364"/>
                      <a:pt x="2547" y="2972"/>
                      <a:pt x="1792" y="2989"/>
                    </a:cubicBezTo>
                    <a:cubicBezTo>
                      <a:pt x="609" y="2989"/>
                      <a:pt x="1" y="1543"/>
                      <a:pt x="839" y="705"/>
                    </a:cubicBezTo>
                    <a:cubicBezTo>
                      <a:pt x="1115" y="424"/>
                      <a:pt x="1457" y="297"/>
                      <a:pt x="1792" y="297"/>
                    </a:cubicBezTo>
                    <a:close/>
                    <a:moveTo>
                      <a:pt x="1802" y="0"/>
                    </a:moveTo>
                    <a:cubicBezTo>
                      <a:pt x="966" y="0"/>
                      <a:pt x="160" y="642"/>
                      <a:pt x="149" y="1625"/>
                    </a:cubicBezTo>
                    <a:cubicBezTo>
                      <a:pt x="149" y="2529"/>
                      <a:pt x="888" y="3284"/>
                      <a:pt x="1792" y="3284"/>
                    </a:cubicBezTo>
                    <a:cubicBezTo>
                      <a:pt x="3254" y="3284"/>
                      <a:pt x="3993" y="1527"/>
                      <a:pt x="2958" y="492"/>
                    </a:cubicBezTo>
                    <a:cubicBezTo>
                      <a:pt x="2625" y="153"/>
                      <a:pt x="2210" y="0"/>
                      <a:pt x="1802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6"/>
              <p:cNvSpPr/>
              <p:nvPr/>
            </p:nvSpPr>
            <p:spPr>
              <a:xfrm>
                <a:off x="6193175" y="643075"/>
                <a:ext cx="82175" cy="83400"/>
              </a:xfrm>
              <a:custGeom>
                <a:rect b="b" l="l" r="r" t="t"/>
                <a:pathLst>
                  <a:path extrusionOk="0" h="3336" w="3287">
                    <a:moveTo>
                      <a:pt x="1644" y="313"/>
                    </a:moveTo>
                    <a:cubicBezTo>
                      <a:pt x="2399" y="313"/>
                      <a:pt x="2991" y="921"/>
                      <a:pt x="2991" y="1660"/>
                    </a:cubicBezTo>
                    <a:cubicBezTo>
                      <a:pt x="3007" y="2416"/>
                      <a:pt x="2399" y="3024"/>
                      <a:pt x="1644" y="3024"/>
                    </a:cubicBezTo>
                    <a:cubicBezTo>
                      <a:pt x="904" y="3024"/>
                      <a:pt x="297" y="2416"/>
                      <a:pt x="313" y="1677"/>
                    </a:cubicBezTo>
                    <a:cubicBezTo>
                      <a:pt x="297" y="921"/>
                      <a:pt x="904" y="313"/>
                      <a:pt x="1644" y="313"/>
                    </a:cubicBezTo>
                    <a:close/>
                    <a:moveTo>
                      <a:pt x="1644" y="1"/>
                    </a:moveTo>
                    <a:cubicBezTo>
                      <a:pt x="740" y="1"/>
                      <a:pt x="1" y="757"/>
                      <a:pt x="1" y="1660"/>
                    </a:cubicBezTo>
                    <a:cubicBezTo>
                      <a:pt x="1" y="2580"/>
                      <a:pt x="740" y="3319"/>
                      <a:pt x="1644" y="3336"/>
                    </a:cubicBezTo>
                    <a:cubicBezTo>
                      <a:pt x="2564" y="3319"/>
                      <a:pt x="3287" y="2580"/>
                      <a:pt x="3287" y="1660"/>
                    </a:cubicBezTo>
                    <a:cubicBezTo>
                      <a:pt x="3287" y="757"/>
                      <a:pt x="2564" y="1"/>
                      <a:pt x="164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6"/>
              <p:cNvSpPr/>
              <p:nvPr/>
            </p:nvSpPr>
            <p:spPr>
              <a:xfrm>
                <a:off x="7010525" y="1609975"/>
                <a:ext cx="99825" cy="82525"/>
              </a:xfrm>
              <a:custGeom>
                <a:rect b="b" l="l" r="r" t="t"/>
                <a:pathLst>
                  <a:path extrusionOk="0" h="3301" w="3993">
                    <a:moveTo>
                      <a:pt x="1784" y="301"/>
                    </a:moveTo>
                    <a:cubicBezTo>
                      <a:pt x="2469" y="301"/>
                      <a:pt x="3127" y="829"/>
                      <a:pt x="3138" y="1625"/>
                    </a:cubicBezTo>
                    <a:cubicBezTo>
                      <a:pt x="3155" y="2381"/>
                      <a:pt x="2547" y="2988"/>
                      <a:pt x="1807" y="2988"/>
                    </a:cubicBezTo>
                    <a:cubicBezTo>
                      <a:pt x="608" y="2988"/>
                      <a:pt x="0" y="1543"/>
                      <a:pt x="838" y="705"/>
                    </a:cubicBezTo>
                    <a:cubicBezTo>
                      <a:pt x="1112" y="425"/>
                      <a:pt x="1451" y="301"/>
                      <a:pt x="1784" y="301"/>
                    </a:cubicBezTo>
                    <a:close/>
                    <a:moveTo>
                      <a:pt x="1810" y="0"/>
                    </a:moveTo>
                    <a:cubicBezTo>
                      <a:pt x="972" y="0"/>
                      <a:pt x="170" y="642"/>
                      <a:pt x="148" y="1625"/>
                    </a:cubicBezTo>
                    <a:cubicBezTo>
                      <a:pt x="148" y="2545"/>
                      <a:pt x="887" y="3284"/>
                      <a:pt x="1791" y="3301"/>
                    </a:cubicBezTo>
                    <a:cubicBezTo>
                      <a:pt x="3253" y="3301"/>
                      <a:pt x="3992" y="1543"/>
                      <a:pt x="2974" y="491"/>
                    </a:cubicBezTo>
                    <a:cubicBezTo>
                      <a:pt x="2635" y="152"/>
                      <a:pt x="2218" y="0"/>
                      <a:pt x="1810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6"/>
              <p:cNvSpPr/>
              <p:nvPr/>
            </p:nvSpPr>
            <p:spPr>
              <a:xfrm>
                <a:off x="7042975" y="163865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503" y="1"/>
                    </a:moveTo>
                    <a:cubicBezTo>
                      <a:pt x="253" y="1"/>
                      <a:pt x="17" y="191"/>
                      <a:pt x="17" y="478"/>
                    </a:cubicBezTo>
                    <a:cubicBezTo>
                      <a:pt x="0" y="757"/>
                      <a:pt x="230" y="971"/>
                      <a:pt x="493" y="971"/>
                    </a:cubicBezTo>
                    <a:cubicBezTo>
                      <a:pt x="937" y="971"/>
                      <a:pt x="1150" y="445"/>
                      <a:pt x="854" y="149"/>
                    </a:cubicBezTo>
                    <a:cubicBezTo>
                      <a:pt x="752" y="47"/>
                      <a:pt x="626" y="1"/>
                      <a:pt x="50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6"/>
              <p:cNvSpPr/>
              <p:nvPr/>
            </p:nvSpPr>
            <p:spPr>
              <a:xfrm>
                <a:off x="6517650" y="85420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658" y="0"/>
                    </a:moveTo>
                    <a:cubicBezTo>
                      <a:pt x="214" y="0"/>
                      <a:pt x="1" y="510"/>
                      <a:pt x="313" y="822"/>
                    </a:cubicBezTo>
                    <a:cubicBezTo>
                      <a:pt x="410" y="924"/>
                      <a:pt x="532" y="970"/>
                      <a:pt x="653" y="970"/>
                    </a:cubicBezTo>
                    <a:cubicBezTo>
                      <a:pt x="899" y="970"/>
                      <a:pt x="1140" y="780"/>
                      <a:pt x="1151" y="493"/>
                    </a:cubicBezTo>
                    <a:cubicBezTo>
                      <a:pt x="1151" y="214"/>
                      <a:pt x="921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6"/>
              <p:cNvSpPr/>
              <p:nvPr/>
            </p:nvSpPr>
            <p:spPr>
              <a:xfrm>
                <a:off x="6829400" y="1220550"/>
                <a:ext cx="137900" cy="482000"/>
              </a:xfrm>
              <a:custGeom>
                <a:rect b="b" l="l" r="r" t="t"/>
                <a:pathLst>
                  <a:path extrusionOk="0" h="19280" w="5516">
                    <a:moveTo>
                      <a:pt x="0" y="1"/>
                    </a:moveTo>
                    <a:lnTo>
                      <a:pt x="0" y="14097"/>
                    </a:lnTo>
                    <a:lnTo>
                      <a:pt x="4403" y="18549"/>
                    </a:lnTo>
                    <a:cubicBezTo>
                      <a:pt x="4370" y="18615"/>
                      <a:pt x="4354" y="18697"/>
                      <a:pt x="4354" y="18779"/>
                    </a:cubicBezTo>
                    <a:cubicBezTo>
                      <a:pt x="4354" y="19077"/>
                      <a:pt x="4592" y="19279"/>
                      <a:pt x="4848" y="19279"/>
                    </a:cubicBezTo>
                    <a:cubicBezTo>
                      <a:pt x="4972" y="19279"/>
                      <a:pt x="5101" y="19232"/>
                      <a:pt x="5208" y="19124"/>
                    </a:cubicBezTo>
                    <a:cubicBezTo>
                      <a:pt x="5516" y="18816"/>
                      <a:pt x="5297" y="18286"/>
                      <a:pt x="4851" y="18286"/>
                    </a:cubicBezTo>
                    <a:cubicBezTo>
                      <a:pt x="4844" y="18286"/>
                      <a:pt x="4837" y="18286"/>
                      <a:pt x="4830" y="18286"/>
                    </a:cubicBezTo>
                    <a:cubicBezTo>
                      <a:pt x="4764" y="18286"/>
                      <a:pt x="4682" y="18303"/>
                      <a:pt x="4617" y="18335"/>
                    </a:cubicBezTo>
                    <a:lnTo>
                      <a:pt x="312" y="13965"/>
                    </a:lnTo>
                    <a:lnTo>
                      <a:pt x="312" y="6244"/>
                    </a:lnTo>
                    <a:lnTo>
                      <a:pt x="2530" y="8495"/>
                    </a:lnTo>
                    <a:lnTo>
                      <a:pt x="2530" y="12963"/>
                    </a:lnTo>
                    <a:lnTo>
                      <a:pt x="2826" y="12963"/>
                    </a:lnTo>
                    <a:lnTo>
                      <a:pt x="2826" y="8363"/>
                    </a:lnTo>
                    <a:lnTo>
                      <a:pt x="312" y="58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6"/>
              <p:cNvSpPr/>
              <p:nvPr/>
            </p:nvSpPr>
            <p:spPr>
              <a:xfrm>
                <a:off x="5995625" y="628300"/>
                <a:ext cx="170475" cy="171300"/>
              </a:xfrm>
              <a:custGeom>
                <a:rect b="b" l="l" r="r" t="t"/>
                <a:pathLst>
                  <a:path extrusionOk="0" h="6852" w="6819">
                    <a:moveTo>
                      <a:pt x="493" y="0"/>
                    </a:moveTo>
                    <a:cubicBezTo>
                      <a:pt x="231" y="0"/>
                      <a:pt x="1" y="214"/>
                      <a:pt x="17" y="493"/>
                    </a:cubicBezTo>
                    <a:cubicBezTo>
                      <a:pt x="17" y="756"/>
                      <a:pt x="231" y="970"/>
                      <a:pt x="493" y="970"/>
                    </a:cubicBezTo>
                    <a:cubicBezTo>
                      <a:pt x="576" y="970"/>
                      <a:pt x="658" y="953"/>
                      <a:pt x="740" y="920"/>
                    </a:cubicBezTo>
                    <a:lnTo>
                      <a:pt x="6589" y="6851"/>
                    </a:lnTo>
                    <a:lnTo>
                      <a:pt x="6819" y="6654"/>
                    </a:lnTo>
                    <a:lnTo>
                      <a:pt x="937" y="690"/>
                    </a:lnTo>
                    <a:cubicBezTo>
                      <a:pt x="970" y="625"/>
                      <a:pt x="986" y="559"/>
                      <a:pt x="986" y="493"/>
                    </a:cubicBezTo>
                    <a:cubicBezTo>
                      <a:pt x="986" y="214"/>
                      <a:pt x="773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6"/>
              <p:cNvSpPr/>
              <p:nvPr/>
            </p:nvSpPr>
            <p:spPr>
              <a:xfrm>
                <a:off x="5267425" y="784775"/>
                <a:ext cx="1094175" cy="211975"/>
              </a:xfrm>
              <a:custGeom>
                <a:rect b="b" l="l" r="r" t="t"/>
                <a:pathLst>
                  <a:path extrusionOk="0" h="8479" w="43767">
                    <a:moveTo>
                      <a:pt x="18006" y="2038"/>
                    </a:moveTo>
                    <a:lnTo>
                      <a:pt x="19370" y="4437"/>
                    </a:lnTo>
                    <a:lnTo>
                      <a:pt x="18006" y="6819"/>
                    </a:lnTo>
                    <a:lnTo>
                      <a:pt x="15279" y="6819"/>
                    </a:lnTo>
                    <a:lnTo>
                      <a:pt x="13915" y="4437"/>
                    </a:lnTo>
                    <a:lnTo>
                      <a:pt x="14474" y="3467"/>
                    </a:lnTo>
                    <a:lnTo>
                      <a:pt x="14507" y="3467"/>
                    </a:lnTo>
                    <a:lnTo>
                      <a:pt x="14507" y="3418"/>
                    </a:lnTo>
                    <a:lnTo>
                      <a:pt x="15279" y="2054"/>
                    </a:lnTo>
                    <a:lnTo>
                      <a:pt x="18006" y="2038"/>
                    </a:lnTo>
                    <a:close/>
                    <a:moveTo>
                      <a:pt x="21916" y="1"/>
                    </a:moveTo>
                    <a:cubicBezTo>
                      <a:pt x="21259" y="1"/>
                      <a:pt x="21259" y="987"/>
                      <a:pt x="21916" y="987"/>
                    </a:cubicBezTo>
                    <a:cubicBezTo>
                      <a:pt x="22130" y="987"/>
                      <a:pt x="22311" y="855"/>
                      <a:pt x="22376" y="658"/>
                    </a:cubicBezTo>
                    <a:lnTo>
                      <a:pt x="27666" y="658"/>
                    </a:lnTo>
                    <a:lnTo>
                      <a:pt x="31231" y="4289"/>
                    </a:lnTo>
                    <a:lnTo>
                      <a:pt x="19633" y="4289"/>
                    </a:lnTo>
                    <a:lnTo>
                      <a:pt x="18187" y="1742"/>
                    </a:lnTo>
                    <a:lnTo>
                      <a:pt x="15131" y="1742"/>
                    </a:lnTo>
                    <a:lnTo>
                      <a:pt x="14310" y="3172"/>
                    </a:lnTo>
                    <a:lnTo>
                      <a:pt x="6342" y="3172"/>
                    </a:lnTo>
                    <a:cubicBezTo>
                      <a:pt x="6263" y="2934"/>
                      <a:pt x="6067" y="2826"/>
                      <a:pt x="5873" y="2826"/>
                    </a:cubicBezTo>
                    <a:cubicBezTo>
                      <a:pt x="5622" y="2826"/>
                      <a:pt x="5372" y="3005"/>
                      <a:pt x="5372" y="3319"/>
                    </a:cubicBezTo>
                    <a:cubicBezTo>
                      <a:pt x="5372" y="3634"/>
                      <a:pt x="5622" y="3813"/>
                      <a:pt x="5873" y="3813"/>
                    </a:cubicBezTo>
                    <a:cubicBezTo>
                      <a:pt x="6067" y="3813"/>
                      <a:pt x="6263" y="3704"/>
                      <a:pt x="6342" y="3467"/>
                    </a:cubicBezTo>
                    <a:lnTo>
                      <a:pt x="14129" y="3467"/>
                    </a:lnTo>
                    <a:lnTo>
                      <a:pt x="13669" y="4289"/>
                    </a:lnTo>
                    <a:lnTo>
                      <a:pt x="0" y="4289"/>
                    </a:lnTo>
                    <a:lnTo>
                      <a:pt x="0" y="4601"/>
                    </a:lnTo>
                    <a:lnTo>
                      <a:pt x="13669" y="4601"/>
                    </a:lnTo>
                    <a:lnTo>
                      <a:pt x="15115" y="7131"/>
                    </a:lnTo>
                    <a:lnTo>
                      <a:pt x="18187" y="7131"/>
                    </a:lnTo>
                    <a:lnTo>
                      <a:pt x="19633" y="4601"/>
                    </a:lnTo>
                    <a:lnTo>
                      <a:pt x="39742" y="4601"/>
                    </a:lnTo>
                    <a:lnTo>
                      <a:pt x="43553" y="8478"/>
                    </a:lnTo>
                    <a:lnTo>
                      <a:pt x="43767" y="8248"/>
                    </a:lnTo>
                    <a:lnTo>
                      <a:pt x="39857" y="4289"/>
                    </a:lnTo>
                    <a:lnTo>
                      <a:pt x="31659" y="4289"/>
                    </a:lnTo>
                    <a:lnTo>
                      <a:pt x="27781" y="346"/>
                    </a:lnTo>
                    <a:lnTo>
                      <a:pt x="22393" y="346"/>
                    </a:lnTo>
                    <a:cubicBezTo>
                      <a:pt x="22327" y="149"/>
                      <a:pt x="22146" y="1"/>
                      <a:pt x="2191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6"/>
              <p:cNvSpPr/>
              <p:nvPr/>
            </p:nvSpPr>
            <p:spPr>
              <a:xfrm>
                <a:off x="5883900" y="924850"/>
                <a:ext cx="37825" cy="43550"/>
              </a:xfrm>
              <a:custGeom>
                <a:rect b="b" l="l" r="r" t="t"/>
                <a:pathLst>
                  <a:path extrusionOk="0" h="1742" w="1513">
                    <a:moveTo>
                      <a:pt x="1463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6"/>
              <p:cNvSpPr/>
              <p:nvPr/>
            </p:nvSpPr>
            <p:spPr>
              <a:xfrm>
                <a:off x="6811725" y="2031325"/>
                <a:ext cx="43150" cy="38625"/>
              </a:xfrm>
              <a:custGeom>
                <a:rect b="b" l="l" r="r" t="t"/>
                <a:pathLst>
                  <a:path extrusionOk="0" h="1545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6"/>
              <p:cNvSpPr/>
              <p:nvPr/>
            </p:nvSpPr>
            <p:spPr>
              <a:xfrm>
                <a:off x="6422775" y="693600"/>
                <a:ext cx="43550" cy="38625"/>
              </a:xfrm>
              <a:custGeom>
                <a:rect b="b" l="l" r="r" t="t"/>
                <a:pathLst>
                  <a:path extrusionOk="0" h="1545" w="1742">
                    <a:moveTo>
                      <a:pt x="838" y="1"/>
                    </a:moveTo>
                    <a:lnTo>
                      <a:pt x="428" y="773"/>
                    </a:lnTo>
                    <a:lnTo>
                      <a:pt x="1" y="1545"/>
                    </a:lnTo>
                    <a:lnTo>
                      <a:pt x="871" y="1512"/>
                    </a:lnTo>
                    <a:lnTo>
                      <a:pt x="1742" y="1496"/>
                    </a:lnTo>
                    <a:lnTo>
                      <a:pt x="1282" y="756"/>
                    </a:lnTo>
                    <a:lnTo>
                      <a:pt x="83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6"/>
              <p:cNvSpPr/>
              <p:nvPr/>
            </p:nvSpPr>
            <p:spPr>
              <a:xfrm>
                <a:off x="5229625" y="873900"/>
                <a:ext cx="38225" cy="43575"/>
              </a:xfrm>
              <a:custGeom>
                <a:rect b="b" l="l" r="r" t="t"/>
                <a:pathLst>
                  <a:path extrusionOk="0" h="1743" w="1529">
                    <a:moveTo>
                      <a:pt x="1479" y="1"/>
                    </a:moveTo>
                    <a:lnTo>
                      <a:pt x="740" y="461"/>
                    </a:lnTo>
                    <a:lnTo>
                      <a:pt x="1" y="904"/>
                    </a:lnTo>
                    <a:lnTo>
                      <a:pt x="757" y="1332"/>
                    </a:lnTo>
                    <a:lnTo>
                      <a:pt x="1529" y="1742"/>
                    </a:lnTo>
                    <a:lnTo>
                      <a:pt x="1496" y="872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6"/>
              <p:cNvSpPr/>
              <p:nvPr/>
            </p:nvSpPr>
            <p:spPr>
              <a:xfrm>
                <a:off x="5935250" y="924850"/>
                <a:ext cx="37800" cy="43550"/>
              </a:xfrm>
              <a:custGeom>
                <a:rect b="b" l="l" r="r" t="t"/>
                <a:pathLst>
                  <a:path extrusionOk="0" h="1742" w="1512">
                    <a:moveTo>
                      <a:pt x="1479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6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6"/>
              <p:cNvSpPr/>
              <p:nvPr/>
            </p:nvSpPr>
            <p:spPr>
              <a:xfrm>
                <a:off x="5630900" y="849675"/>
                <a:ext cx="104775" cy="92025"/>
              </a:xfrm>
              <a:custGeom>
                <a:rect b="b" l="l" r="r" t="t"/>
                <a:pathLst>
                  <a:path extrusionOk="0" h="3681" w="4191">
                    <a:moveTo>
                      <a:pt x="3089" y="116"/>
                    </a:moveTo>
                    <a:lnTo>
                      <a:pt x="4075" y="1841"/>
                    </a:lnTo>
                    <a:lnTo>
                      <a:pt x="3089" y="3566"/>
                    </a:lnTo>
                    <a:lnTo>
                      <a:pt x="1118" y="3566"/>
                    </a:lnTo>
                    <a:lnTo>
                      <a:pt x="149" y="1841"/>
                    </a:lnTo>
                    <a:lnTo>
                      <a:pt x="1118" y="116"/>
                    </a:lnTo>
                    <a:close/>
                    <a:moveTo>
                      <a:pt x="1052" y="1"/>
                    </a:moveTo>
                    <a:lnTo>
                      <a:pt x="1" y="1841"/>
                    </a:lnTo>
                    <a:lnTo>
                      <a:pt x="1052" y="3681"/>
                    </a:lnTo>
                    <a:lnTo>
                      <a:pt x="3155" y="3681"/>
                    </a:lnTo>
                    <a:lnTo>
                      <a:pt x="4190" y="1841"/>
                    </a:lnTo>
                    <a:lnTo>
                      <a:pt x="3155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6"/>
              <p:cNvSpPr/>
              <p:nvPr/>
            </p:nvSpPr>
            <p:spPr>
              <a:xfrm>
                <a:off x="6992025" y="1092425"/>
                <a:ext cx="63700" cy="55875"/>
              </a:xfrm>
              <a:custGeom>
                <a:rect b="b" l="l" r="r" t="t"/>
                <a:pathLst>
                  <a:path extrusionOk="0" h="2235" w="2548">
                    <a:moveTo>
                      <a:pt x="642" y="0"/>
                    </a:moveTo>
                    <a:lnTo>
                      <a:pt x="1" y="1117"/>
                    </a:lnTo>
                    <a:lnTo>
                      <a:pt x="642" y="2234"/>
                    </a:lnTo>
                    <a:lnTo>
                      <a:pt x="1907" y="2234"/>
                    </a:lnTo>
                    <a:lnTo>
                      <a:pt x="2547" y="1117"/>
                    </a:lnTo>
                    <a:lnTo>
                      <a:pt x="1907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16"/>
              <p:cNvSpPr/>
              <p:nvPr/>
            </p:nvSpPr>
            <p:spPr>
              <a:xfrm>
                <a:off x="6698375" y="1879350"/>
                <a:ext cx="54650" cy="48075"/>
              </a:xfrm>
              <a:custGeom>
                <a:rect b="b" l="l" r="r" t="t"/>
                <a:pathLst>
                  <a:path extrusionOk="0" h="1923" w="2186">
                    <a:moveTo>
                      <a:pt x="542" y="1"/>
                    </a:moveTo>
                    <a:lnTo>
                      <a:pt x="0" y="954"/>
                    </a:lnTo>
                    <a:lnTo>
                      <a:pt x="542" y="1923"/>
                    </a:lnTo>
                    <a:lnTo>
                      <a:pt x="1643" y="1923"/>
                    </a:lnTo>
                    <a:lnTo>
                      <a:pt x="2185" y="954"/>
                    </a:lnTo>
                    <a:lnTo>
                      <a:pt x="164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16"/>
              <p:cNvSpPr/>
              <p:nvPr/>
            </p:nvSpPr>
            <p:spPr>
              <a:xfrm>
                <a:off x="6428125" y="967550"/>
                <a:ext cx="112150" cy="98600"/>
              </a:xfrm>
              <a:custGeom>
                <a:rect b="b" l="l" r="r" t="t"/>
                <a:pathLst>
                  <a:path extrusionOk="0" h="3944" w="4486">
                    <a:moveTo>
                      <a:pt x="3302" y="116"/>
                    </a:moveTo>
                    <a:lnTo>
                      <a:pt x="4337" y="1972"/>
                    </a:lnTo>
                    <a:lnTo>
                      <a:pt x="3302" y="3812"/>
                    </a:lnTo>
                    <a:lnTo>
                      <a:pt x="1199" y="3812"/>
                    </a:lnTo>
                    <a:lnTo>
                      <a:pt x="148" y="1972"/>
                    </a:lnTo>
                    <a:lnTo>
                      <a:pt x="1199" y="116"/>
                    </a:lnTo>
                    <a:close/>
                    <a:moveTo>
                      <a:pt x="1117" y="1"/>
                    </a:moveTo>
                    <a:lnTo>
                      <a:pt x="0" y="1972"/>
                    </a:lnTo>
                    <a:lnTo>
                      <a:pt x="1117" y="3944"/>
                    </a:lnTo>
                    <a:lnTo>
                      <a:pt x="3352" y="3944"/>
                    </a:lnTo>
                    <a:lnTo>
                      <a:pt x="4485" y="1972"/>
                    </a:lnTo>
                    <a:lnTo>
                      <a:pt x="336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6"/>
              <p:cNvSpPr/>
              <p:nvPr/>
            </p:nvSpPr>
            <p:spPr>
              <a:xfrm>
                <a:off x="6854025" y="2214100"/>
                <a:ext cx="38225" cy="33700"/>
              </a:xfrm>
              <a:custGeom>
                <a:rect b="b" l="l" r="r" t="t"/>
                <a:pathLst>
                  <a:path extrusionOk="0" h="1348" w="1529">
                    <a:moveTo>
                      <a:pt x="1" y="0"/>
                    </a:moveTo>
                    <a:lnTo>
                      <a:pt x="379" y="674"/>
                    </a:lnTo>
                    <a:lnTo>
                      <a:pt x="773" y="1347"/>
                    </a:lnTo>
                    <a:lnTo>
                      <a:pt x="1151" y="674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6"/>
              <p:cNvSpPr/>
              <p:nvPr/>
            </p:nvSpPr>
            <p:spPr>
              <a:xfrm>
                <a:off x="6073675" y="659925"/>
                <a:ext cx="315450" cy="318325"/>
              </a:xfrm>
              <a:custGeom>
                <a:rect b="b" l="l" r="r" t="t"/>
                <a:pathLst>
                  <a:path extrusionOk="0" h="12733" w="12618">
                    <a:moveTo>
                      <a:pt x="493" y="0"/>
                    </a:moveTo>
                    <a:cubicBezTo>
                      <a:pt x="214" y="0"/>
                      <a:pt x="0" y="214"/>
                      <a:pt x="0" y="493"/>
                    </a:cubicBezTo>
                    <a:cubicBezTo>
                      <a:pt x="0" y="773"/>
                      <a:pt x="214" y="986"/>
                      <a:pt x="493" y="986"/>
                    </a:cubicBezTo>
                    <a:cubicBezTo>
                      <a:pt x="575" y="986"/>
                      <a:pt x="674" y="970"/>
                      <a:pt x="756" y="920"/>
                    </a:cubicBezTo>
                    <a:lnTo>
                      <a:pt x="12404" y="12733"/>
                    </a:lnTo>
                    <a:lnTo>
                      <a:pt x="12617" y="12503"/>
                    </a:lnTo>
                    <a:lnTo>
                      <a:pt x="10054" y="9907"/>
                    </a:lnTo>
                    <a:lnTo>
                      <a:pt x="10054" y="6391"/>
                    </a:lnTo>
                    <a:lnTo>
                      <a:pt x="7738" y="4042"/>
                    </a:lnTo>
                    <a:lnTo>
                      <a:pt x="7524" y="4256"/>
                    </a:lnTo>
                    <a:lnTo>
                      <a:pt x="9759" y="6523"/>
                    </a:lnTo>
                    <a:lnTo>
                      <a:pt x="9759" y="9595"/>
                    </a:lnTo>
                    <a:lnTo>
                      <a:pt x="953" y="674"/>
                    </a:lnTo>
                    <a:cubicBezTo>
                      <a:pt x="969" y="625"/>
                      <a:pt x="986" y="559"/>
                      <a:pt x="986" y="493"/>
                    </a:cubicBezTo>
                    <a:cubicBezTo>
                      <a:pt x="986" y="214"/>
                      <a:pt x="756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6"/>
              <p:cNvSpPr/>
              <p:nvPr/>
            </p:nvSpPr>
            <p:spPr>
              <a:xfrm>
                <a:off x="6890175" y="1281750"/>
                <a:ext cx="43150" cy="38650"/>
              </a:xfrm>
              <a:custGeom>
                <a:rect b="b" l="l" r="r" t="t"/>
                <a:pathLst>
                  <a:path extrusionOk="0" h="1546" w="1726">
                    <a:moveTo>
                      <a:pt x="1726" y="1"/>
                    </a:moveTo>
                    <a:lnTo>
                      <a:pt x="855" y="34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6"/>
              <p:cNvSpPr/>
              <p:nvPr/>
            </p:nvSpPr>
            <p:spPr>
              <a:xfrm>
                <a:off x="6890175" y="1229600"/>
                <a:ext cx="43150" cy="38225"/>
              </a:xfrm>
              <a:custGeom>
                <a:rect b="b" l="l" r="r" t="t"/>
                <a:pathLst>
                  <a:path extrusionOk="0" h="1529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33"/>
                    </a:lnTo>
                    <a:lnTo>
                      <a:pt x="444" y="789"/>
                    </a:lnTo>
                    <a:lnTo>
                      <a:pt x="888" y="1528"/>
                    </a:lnTo>
                    <a:lnTo>
                      <a:pt x="1315" y="772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6"/>
              <p:cNvSpPr/>
              <p:nvPr/>
            </p:nvSpPr>
            <p:spPr>
              <a:xfrm>
                <a:off x="708855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89" y="1282"/>
                    </a:lnTo>
                    <a:lnTo>
                      <a:pt x="1529" y="838"/>
                    </a:lnTo>
                    <a:lnTo>
                      <a:pt x="773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6"/>
              <p:cNvSpPr/>
              <p:nvPr/>
            </p:nvSpPr>
            <p:spPr>
              <a:xfrm>
                <a:off x="703680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73" y="1282"/>
                    </a:lnTo>
                    <a:lnTo>
                      <a:pt x="1529" y="838"/>
                    </a:lnTo>
                    <a:lnTo>
                      <a:pt x="756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6"/>
              <p:cNvSpPr/>
              <p:nvPr/>
            </p:nvSpPr>
            <p:spPr>
              <a:xfrm>
                <a:off x="6810075" y="2190275"/>
                <a:ext cx="126125" cy="444425"/>
              </a:xfrm>
              <a:custGeom>
                <a:rect b="b" l="l" r="r" t="t"/>
                <a:pathLst>
                  <a:path extrusionOk="0" h="17777" w="5045">
                    <a:moveTo>
                      <a:pt x="4519" y="312"/>
                    </a:moveTo>
                    <a:lnTo>
                      <a:pt x="2515" y="3812"/>
                    </a:lnTo>
                    <a:lnTo>
                      <a:pt x="527" y="312"/>
                    </a:lnTo>
                    <a:close/>
                    <a:moveTo>
                      <a:pt x="1" y="0"/>
                    </a:moveTo>
                    <a:lnTo>
                      <a:pt x="2367" y="4173"/>
                    </a:lnTo>
                    <a:lnTo>
                      <a:pt x="2367" y="7295"/>
                    </a:lnTo>
                    <a:lnTo>
                      <a:pt x="1167" y="8527"/>
                    </a:lnTo>
                    <a:lnTo>
                      <a:pt x="1167" y="13127"/>
                    </a:lnTo>
                    <a:cubicBezTo>
                      <a:pt x="642" y="13291"/>
                      <a:pt x="773" y="14063"/>
                      <a:pt x="1315" y="14063"/>
                    </a:cubicBezTo>
                    <a:cubicBezTo>
                      <a:pt x="1874" y="14063"/>
                      <a:pt x="2005" y="13291"/>
                      <a:pt x="1480" y="13127"/>
                    </a:cubicBezTo>
                    <a:lnTo>
                      <a:pt x="1480" y="8658"/>
                    </a:lnTo>
                    <a:lnTo>
                      <a:pt x="2367" y="7738"/>
                    </a:lnTo>
                    <a:lnTo>
                      <a:pt x="2367" y="16298"/>
                    </a:lnTo>
                    <a:cubicBezTo>
                      <a:pt x="1595" y="16478"/>
                      <a:pt x="1595" y="17596"/>
                      <a:pt x="2367" y="17760"/>
                    </a:cubicBezTo>
                    <a:lnTo>
                      <a:pt x="2367" y="17776"/>
                    </a:lnTo>
                    <a:lnTo>
                      <a:pt x="2679" y="17776"/>
                    </a:lnTo>
                    <a:lnTo>
                      <a:pt x="2679" y="17760"/>
                    </a:lnTo>
                    <a:cubicBezTo>
                      <a:pt x="3451" y="17596"/>
                      <a:pt x="3451" y="16478"/>
                      <a:pt x="2679" y="16298"/>
                    </a:cubicBezTo>
                    <a:lnTo>
                      <a:pt x="2679" y="4173"/>
                    </a:lnTo>
                    <a:lnTo>
                      <a:pt x="5045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6"/>
              <p:cNvSpPr/>
              <p:nvPr/>
            </p:nvSpPr>
            <p:spPr>
              <a:xfrm>
                <a:off x="6920150" y="1990650"/>
                <a:ext cx="83400" cy="301500"/>
              </a:xfrm>
              <a:custGeom>
                <a:rect b="b" l="l" r="r" t="t"/>
                <a:pathLst>
                  <a:path extrusionOk="0" h="12060" w="3336">
                    <a:moveTo>
                      <a:pt x="182" y="1"/>
                    </a:moveTo>
                    <a:lnTo>
                      <a:pt x="1" y="247"/>
                    </a:lnTo>
                    <a:lnTo>
                      <a:pt x="3040" y="2745"/>
                    </a:lnTo>
                    <a:lnTo>
                      <a:pt x="3040" y="12060"/>
                    </a:lnTo>
                    <a:lnTo>
                      <a:pt x="3336" y="12060"/>
                    </a:lnTo>
                    <a:lnTo>
                      <a:pt x="3336" y="2597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6"/>
              <p:cNvSpPr/>
              <p:nvPr/>
            </p:nvSpPr>
            <p:spPr>
              <a:xfrm>
                <a:off x="6492200" y="592975"/>
                <a:ext cx="86675" cy="313825"/>
              </a:xfrm>
              <a:custGeom>
                <a:rect b="b" l="l" r="r" t="t"/>
                <a:pathLst>
                  <a:path extrusionOk="0" h="12553" w="3467">
                    <a:moveTo>
                      <a:pt x="1676" y="9579"/>
                    </a:moveTo>
                    <a:cubicBezTo>
                      <a:pt x="2859" y="9579"/>
                      <a:pt x="3467" y="11008"/>
                      <a:pt x="2629" y="11862"/>
                    </a:cubicBezTo>
                    <a:cubicBezTo>
                      <a:pt x="2355" y="12142"/>
                      <a:pt x="2016" y="12266"/>
                      <a:pt x="1683" y="12266"/>
                    </a:cubicBezTo>
                    <a:cubicBezTo>
                      <a:pt x="998" y="12266"/>
                      <a:pt x="340" y="11738"/>
                      <a:pt x="329" y="10942"/>
                    </a:cubicBezTo>
                    <a:cubicBezTo>
                      <a:pt x="329" y="10186"/>
                      <a:pt x="920" y="9579"/>
                      <a:pt x="1676" y="9579"/>
                    </a:cubicBezTo>
                    <a:close/>
                    <a:moveTo>
                      <a:pt x="1692" y="1"/>
                    </a:moveTo>
                    <a:cubicBezTo>
                      <a:pt x="1413" y="1"/>
                      <a:pt x="1199" y="214"/>
                      <a:pt x="1199" y="493"/>
                    </a:cubicBezTo>
                    <a:cubicBezTo>
                      <a:pt x="1199" y="691"/>
                      <a:pt x="1331" y="888"/>
                      <a:pt x="1528" y="953"/>
                    </a:cubicBezTo>
                    <a:lnTo>
                      <a:pt x="1528" y="9266"/>
                    </a:lnTo>
                    <a:cubicBezTo>
                      <a:pt x="641" y="9349"/>
                      <a:pt x="0" y="10104"/>
                      <a:pt x="33" y="10975"/>
                    </a:cubicBezTo>
                    <a:cubicBezTo>
                      <a:pt x="66" y="11862"/>
                      <a:pt x="789" y="12552"/>
                      <a:pt x="1676" y="12552"/>
                    </a:cubicBezTo>
                    <a:cubicBezTo>
                      <a:pt x="2546" y="12552"/>
                      <a:pt x="3269" y="11862"/>
                      <a:pt x="3319" y="10975"/>
                    </a:cubicBezTo>
                    <a:cubicBezTo>
                      <a:pt x="3352" y="10104"/>
                      <a:pt x="2694" y="9349"/>
                      <a:pt x="1824" y="9266"/>
                    </a:cubicBezTo>
                    <a:lnTo>
                      <a:pt x="1824" y="953"/>
                    </a:lnTo>
                    <a:cubicBezTo>
                      <a:pt x="2037" y="904"/>
                      <a:pt x="2169" y="707"/>
                      <a:pt x="2169" y="493"/>
                    </a:cubicBezTo>
                    <a:cubicBezTo>
                      <a:pt x="2169" y="214"/>
                      <a:pt x="1955" y="1"/>
                      <a:pt x="169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6"/>
              <p:cNvSpPr/>
              <p:nvPr/>
            </p:nvSpPr>
            <p:spPr>
              <a:xfrm>
                <a:off x="6110225" y="1042300"/>
                <a:ext cx="63675" cy="55900"/>
              </a:xfrm>
              <a:custGeom>
                <a:rect b="b" l="l" r="r" t="t"/>
                <a:pathLst>
                  <a:path extrusionOk="0" h="2236" w="2547">
                    <a:moveTo>
                      <a:pt x="641" y="1"/>
                    </a:moveTo>
                    <a:lnTo>
                      <a:pt x="0" y="1118"/>
                    </a:lnTo>
                    <a:lnTo>
                      <a:pt x="641" y="2235"/>
                    </a:lnTo>
                    <a:lnTo>
                      <a:pt x="1906" y="2235"/>
                    </a:lnTo>
                    <a:lnTo>
                      <a:pt x="2547" y="1118"/>
                    </a:lnTo>
                    <a:lnTo>
                      <a:pt x="190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>
                <a:off x="6959175" y="1929475"/>
                <a:ext cx="63700" cy="55450"/>
              </a:xfrm>
              <a:custGeom>
                <a:rect b="b" l="l" r="r" t="t"/>
                <a:pathLst>
                  <a:path extrusionOk="0" h="2218" w="2548">
                    <a:moveTo>
                      <a:pt x="641" y="0"/>
                    </a:moveTo>
                    <a:lnTo>
                      <a:pt x="1" y="1117"/>
                    </a:lnTo>
                    <a:lnTo>
                      <a:pt x="641" y="2218"/>
                    </a:lnTo>
                    <a:lnTo>
                      <a:pt x="1906" y="2218"/>
                    </a:lnTo>
                    <a:lnTo>
                      <a:pt x="2547" y="1117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>
                <a:off x="6673325" y="1685900"/>
                <a:ext cx="145400" cy="128175"/>
              </a:xfrm>
              <a:custGeom>
                <a:rect b="b" l="l" r="r" t="t"/>
                <a:pathLst>
                  <a:path extrusionOk="0" h="5127" w="5816">
                    <a:moveTo>
                      <a:pt x="5307" y="313"/>
                    </a:moveTo>
                    <a:lnTo>
                      <a:pt x="2908" y="4519"/>
                    </a:lnTo>
                    <a:lnTo>
                      <a:pt x="509" y="313"/>
                    </a:lnTo>
                    <a:close/>
                    <a:moveTo>
                      <a:pt x="0" y="1"/>
                    </a:moveTo>
                    <a:lnTo>
                      <a:pt x="2908" y="5127"/>
                    </a:lnTo>
                    <a:lnTo>
                      <a:pt x="581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>
                <a:off x="6865950" y="1821575"/>
                <a:ext cx="70125" cy="59850"/>
              </a:xfrm>
              <a:custGeom>
                <a:rect b="b" l="l" r="r" t="t"/>
                <a:pathLst>
                  <a:path extrusionOk="0" h="2394" w="2805">
                    <a:moveTo>
                      <a:pt x="1207" y="1"/>
                    </a:moveTo>
                    <a:cubicBezTo>
                      <a:pt x="591" y="1"/>
                      <a:pt x="0" y="474"/>
                      <a:pt x="0" y="1195"/>
                    </a:cubicBezTo>
                    <a:cubicBezTo>
                      <a:pt x="0" y="1852"/>
                      <a:pt x="526" y="2394"/>
                      <a:pt x="1183" y="2394"/>
                    </a:cubicBezTo>
                    <a:cubicBezTo>
                      <a:pt x="1190" y="2394"/>
                      <a:pt x="1197" y="2394"/>
                      <a:pt x="1203" y="2394"/>
                    </a:cubicBezTo>
                    <a:cubicBezTo>
                      <a:pt x="2274" y="2394"/>
                      <a:pt x="2805" y="1108"/>
                      <a:pt x="2054" y="357"/>
                    </a:cubicBezTo>
                    <a:cubicBezTo>
                      <a:pt x="1808" y="111"/>
                      <a:pt x="1505" y="1"/>
                      <a:pt x="1207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>
                <a:off x="6745600" y="964250"/>
                <a:ext cx="122600" cy="104775"/>
              </a:xfrm>
              <a:custGeom>
                <a:rect b="b" l="l" r="r" t="t"/>
                <a:pathLst>
                  <a:path extrusionOk="0" h="4191" w="4904">
                    <a:moveTo>
                      <a:pt x="2129" y="1"/>
                    </a:moveTo>
                    <a:cubicBezTo>
                      <a:pt x="1052" y="1"/>
                      <a:pt x="17" y="839"/>
                      <a:pt x="17" y="2104"/>
                    </a:cubicBezTo>
                    <a:cubicBezTo>
                      <a:pt x="1" y="3254"/>
                      <a:pt x="937" y="4191"/>
                      <a:pt x="2087" y="4191"/>
                    </a:cubicBezTo>
                    <a:cubicBezTo>
                      <a:pt x="2101" y="4191"/>
                      <a:pt x="2114" y="4191"/>
                      <a:pt x="2128" y="4191"/>
                    </a:cubicBezTo>
                    <a:cubicBezTo>
                      <a:pt x="3974" y="4191"/>
                      <a:pt x="4903" y="1963"/>
                      <a:pt x="3599" y="626"/>
                    </a:cubicBezTo>
                    <a:cubicBezTo>
                      <a:pt x="3172" y="194"/>
                      <a:pt x="2646" y="1"/>
                      <a:pt x="2129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>
                <a:off x="5658425" y="873900"/>
                <a:ext cx="50125" cy="43575"/>
              </a:xfrm>
              <a:custGeom>
                <a:rect b="b" l="l" r="r" t="t"/>
                <a:pathLst>
                  <a:path extrusionOk="0" h="1743" w="2005">
                    <a:moveTo>
                      <a:pt x="510" y="1"/>
                    </a:moveTo>
                    <a:lnTo>
                      <a:pt x="0" y="872"/>
                    </a:lnTo>
                    <a:lnTo>
                      <a:pt x="510" y="1742"/>
                    </a:lnTo>
                    <a:lnTo>
                      <a:pt x="1496" y="1742"/>
                    </a:lnTo>
                    <a:lnTo>
                      <a:pt x="2005" y="872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>
                <a:off x="6459750" y="995475"/>
                <a:ext cx="48900" cy="42750"/>
              </a:xfrm>
              <a:custGeom>
                <a:rect b="b" l="l" r="r" t="t"/>
                <a:pathLst>
                  <a:path extrusionOk="0" h="1710" w="1956">
                    <a:moveTo>
                      <a:pt x="493" y="1"/>
                    </a:moveTo>
                    <a:lnTo>
                      <a:pt x="0" y="855"/>
                    </a:lnTo>
                    <a:lnTo>
                      <a:pt x="493" y="1709"/>
                    </a:lnTo>
                    <a:lnTo>
                      <a:pt x="1462" y="1709"/>
                    </a:lnTo>
                    <a:lnTo>
                      <a:pt x="1955" y="855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>
                <a:off x="6723425" y="1713425"/>
                <a:ext cx="45200" cy="39450"/>
              </a:xfrm>
              <a:custGeom>
                <a:rect b="b" l="l" r="r" t="t"/>
                <a:pathLst>
                  <a:path extrusionOk="0" h="1578" w="1808">
                    <a:moveTo>
                      <a:pt x="0" y="0"/>
                    </a:moveTo>
                    <a:lnTo>
                      <a:pt x="460" y="789"/>
                    </a:lnTo>
                    <a:lnTo>
                      <a:pt x="904" y="1578"/>
                    </a:lnTo>
                    <a:lnTo>
                      <a:pt x="1348" y="789"/>
                    </a:lnTo>
                    <a:lnTo>
                      <a:pt x="1808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9" name="Google Shape;659;p16"/>
          <p:cNvSpPr txBox="1"/>
          <p:nvPr>
            <p:ph type="title"/>
          </p:nvPr>
        </p:nvSpPr>
        <p:spPr>
          <a:xfrm>
            <a:off x="715200" y="42080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0" name="Google Shape;660;p16"/>
          <p:cNvSpPr txBox="1"/>
          <p:nvPr>
            <p:ph idx="1" type="subTitle"/>
          </p:nvPr>
        </p:nvSpPr>
        <p:spPr>
          <a:xfrm>
            <a:off x="867601" y="2718192"/>
            <a:ext cx="24225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1" name="Google Shape;661;p16"/>
          <p:cNvSpPr txBox="1"/>
          <p:nvPr>
            <p:ph idx="2" type="subTitle"/>
          </p:nvPr>
        </p:nvSpPr>
        <p:spPr>
          <a:xfrm>
            <a:off x="867602" y="3043649"/>
            <a:ext cx="2422500" cy="9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16"/>
          <p:cNvSpPr txBox="1"/>
          <p:nvPr>
            <p:ph idx="3" type="subTitle"/>
          </p:nvPr>
        </p:nvSpPr>
        <p:spPr>
          <a:xfrm>
            <a:off x="3360750" y="2718192"/>
            <a:ext cx="24225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3" name="Google Shape;663;p16"/>
          <p:cNvSpPr txBox="1"/>
          <p:nvPr>
            <p:ph idx="4" type="subTitle"/>
          </p:nvPr>
        </p:nvSpPr>
        <p:spPr>
          <a:xfrm>
            <a:off x="3360747" y="3043649"/>
            <a:ext cx="2422500" cy="9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6"/>
          <p:cNvSpPr txBox="1"/>
          <p:nvPr>
            <p:ph idx="5" type="subTitle"/>
          </p:nvPr>
        </p:nvSpPr>
        <p:spPr>
          <a:xfrm>
            <a:off x="5853899" y="2718192"/>
            <a:ext cx="24225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5" name="Google Shape;665;p16"/>
          <p:cNvSpPr txBox="1"/>
          <p:nvPr>
            <p:ph idx="6" type="subTitle"/>
          </p:nvPr>
        </p:nvSpPr>
        <p:spPr>
          <a:xfrm>
            <a:off x="5853899" y="3043649"/>
            <a:ext cx="2422500" cy="9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2_3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17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8" name="Google Shape;668;p17"/>
          <p:cNvGrpSpPr/>
          <p:nvPr/>
        </p:nvGrpSpPr>
        <p:grpSpPr>
          <a:xfrm>
            <a:off x="-9536" y="2166330"/>
            <a:ext cx="9153537" cy="3015890"/>
            <a:chOff x="-9536" y="2166330"/>
            <a:chExt cx="9153537" cy="3015890"/>
          </a:xfrm>
        </p:grpSpPr>
        <p:sp>
          <p:nvSpPr>
            <p:cNvPr id="669" name="Google Shape;669;p17"/>
            <p:cNvSpPr/>
            <p:nvPr/>
          </p:nvSpPr>
          <p:spPr>
            <a:xfrm>
              <a:off x="-9536" y="4474996"/>
              <a:ext cx="1707042" cy="678028"/>
            </a:xfrm>
            <a:custGeom>
              <a:rect b="b" l="l" r="r" t="t"/>
              <a:pathLst>
                <a:path extrusionOk="0" h="15327" w="31552">
                  <a:moveTo>
                    <a:pt x="0" y="15327"/>
                  </a:moveTo>
                  <a:lnTo>
                    <a:pt x="31551" y="15327"/>
                  </a:lnTo>
                  <a:cubicBezTo>
                    <a:pt x="27350" y="13248"/>
                    <a:pt x="23202" y="10630"/>
                    <a:pt x="19264" y="7716"/>
                  </a:cubicBezTo>
                  <a:cubicBezTo>
                    <a:pt x="8846" y="0"/>
                    <a:pt x="2998" y="539"/>
                    <a:pt x="0" y="2175"/>
                  </a:cubicBezTo>
                  <a:close/>
                </a:path>
              </a:pathLst>
            </a:custGeom>
            <a:solidFill>
              <a:srgbClr val="6F95D4">
                <a:alpha val="1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0" name="Google Shape;670;p17"/>
            <p:cNvGrpSpPr/>
            <p:nvPr/>
          </p:nvGrpSpPr>
          <p:grpSpPr>
            <a:xfrm rot="5400000">
              <a:off x="6027483" y="2065702"/>
              <a:ext cx="3015890" cy="3217146"/>
              <a:chOff x="5229625" y="592975"/>
              <a:chExt cx="1914000" cy="2041725"/>
            </a:xfrm>
          </p:grpSpPr>
          <p:sp>
            <p:nvSpPr>
              <p:cNvPr id="671" name="Google Shape;671;p17"/>
              <p:cNvSpPr/>
              <p:nvPr/>
            </p:nvSpPr>
            <p:spPr>
              <a:xfrm>
                <a:off x="6221925" y="672250"/>
                <a:ext cx="24675" cy="24675"/>
              </a:xfrm>
              <a:custGeom>
                <a:rect b="b" l="l" r="r" t="t"/>
                <a:pathLst>
                  <a:path extrusionOk="0" h="987" w="987">
                    <a:moveTo>
                      <a:pt x="494" y="0"/>
                    </a:moveTo>
                    <a:cubicBezTo>
                      <a:pt x="231" y="0"/>
                      <a:pt x="1" y="230"/>
                      <a:pt x="1" y="493"/>
                    </a:cubicBezTo>
                    <a:cubicBezTo>
                      <a:pt x="1" y="772"/>
                      <a:pt x="231" y="986"/>
                      <a:pt x="494" y="986"/>
                    </a:cubicBezTo>
                    <a:cubicBezTo>
                      <a:pt x="773" y="986"/>
                      <a:pt x="987" y="772"/>
                      <a:pt x="987" y="493"/>
                    </a:cubicBezTo>
                    <a:cubicBezTo>
                      <a:pt x="987" y="230"/>
                      <a:pt x="773" y="0"/>
                      <a:pt x="494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7"/>
              <p:cNvSpPr/>
              <p:nvPr/>
            </p:nvSpPr>
            <p:spPr>
              <a:xfrm>
                <a:off x="6762850" y="719475"/>
                <a:ext cx="62450" cy="53825"/>
              </a:xfrm>
              <a:custGeom>
                <a:rect b="b" l="l" r="r" t="t"/>
                <a:pathLst>
                  <a:path extrusionOk="0" h="2153" w="2498">
                    <a:moveTo>
                      <a:pt x="1249" y="1"/>
                    </a:moveTo>
                    <a:lnTo>
                      <a:pt x="625" y="1085"/>
                    </a:lnTo>
                    <a:lnTo>
                      <a:pt x="1" y="2153"/>
                    </a:lnTo>
                    <a:lnTo>
                      <a:pt x="2498" y="2153"/>
                    </a:lnTo>
                    <a:lnTo>
                      <a:pt x="1874" y="1085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7"/>
              <p:cNvSpPr/>
              <p:nvPr/>
            </p:nvSpPr>
            <p:spPr>
              <a:xfrm>
                <a:off x="7076225" y="1004325"/>
                <a:ext cx="29075" cy="24875"/>
              </a:xfrm>
              <a:custGeom>
                <a:rect b="b" l="l" r="r" t="t"/>
                <a:pathLst>
                  <a:path extrusionOk="0" h="995" w="1163">
                    <a:moveTo>
                      <a:pt x="506" y="1"/>
                    </a:moveTo>
                    <a:cubicBezTo>
                      <a:pt x="255" y="1"/>
                      <a:pt x="17" y="203"/>
                      <a:pt x="17" y="501"/>
                    </a:cubicBezTo>
                    <a:cubicBezTo>
                      <a:pt x="1" y="764"/>
                      <a:pt x="231" y="994"/>
                      <a:pt x="494" y="994"/>
                    </a:cubicBezTo>
                    <a:cubicBezTo>
                      <a:pt x="500" y="994"/>
                      <a:pt x="507" y="994"/>
                      <a:pt x="513" y="994"/>
                    </a:cubicBezTo>
                    <a:cubicBezTo>
                      <a:pt x="944" y="994"/>
                      <a:pt x="1163" y="464"/>
                      <a:pt x="855" y="156"/>
                    </a:cubicBezTo>
                    <a:cubicBezTo>
                      <a:pt x="753" y="49"/>
                      <a:pt x="628" y="1"/>
                      <a:pt x="50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7"/>
              <p:cNvSpPr/>
              <p:nvPr/>
            </p:nvSpPr>
            <p:spPr>
              <a:xfrm>
                <a:off x="6829400" y="1799550"/>
                <a:ext cx="136375" cy="105300"/>
              </a:xfrm>
              <a:custGeom>
                <a:rect b="b" l="l" r="r" t="t"/>
                <a:pathLst>
                  <a:path extrusionOk="0" h="4212" w="5455">
                    <a:moveTo>
                      <a:pt x="2639" y="120"/>
                    </a:moveTo>
                    <a:cubicBezTo>
                      <a:pt x="3652" y="120"/>
                      <a:pt x="4622" y="893"/>
                      <a:pt x="4633" y="2076"/>
                    </a:cubicBezTo>
                    <a:cubicBezTo>
                      <a:pt x="4633" y="3176"/>
                      <a:pt x="3746" y="4080"/>
                      <a:pt x="2645" y="4096"/>
                    </a:cubicBezTo>
                    <a:cubicBezTo>
                      <a:pt x="887" y="4096"/>
                      <a:pt x="0" y="1961"/>
                      <a:pt x="1232" y="712"/>
                    </a:cubicBezTo>
                    <a:cubicBezTo>
                      <a:pt x="1641" y="303"/>
                      <a:pt x="2145" y="120"/>
                      <a:pt x="2639" y="120"/>
                    </a:cubicBezTo>
                    <a:close/>
                    <a:moveTo>
                      <a:pt x="2669" y="0"/>
                    </a:moveTo>
                    <a:cubicBezTo>
                      <a:pt x="1599" y="0"/>
                      <a:pt x="564" y="826"/>
                      <a:pt x="542" y="2076"/>
                    </a:cubicBezTo>
                    <a:cubicBezTo>
                      <a:pt x="542" y="3242"/>
                      <a:pt x="1479" y="4211"/>
                      <a:pt x="2645" y="4211"/>
                    </a:cubicBezTo>
                    <a:cubicBezTo>
                      <a:pt x="4518" y="4211"/>
                      <a:pt x="5454" y="1961"/>
                      <a:pt x="4140" y="630"/>
                    </a:cubicBezTo>
                    <a:cubicBezTo>
                      <a:pt x="3716" y="195"/>
                      <a:pt x="3188" y="0"/>
                      <a:pt x="2669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7"/>
              <p:cNvSpPr/>
              <p:nvPr/>
            </p:nvSpPr>
            <p:spPr>
              <a:xfrm>
                <a:off x="6391150" y="824600"/>
                <a:ext cx="97550" cy="83325"/>
              </a:xfrm>
              <a:custGeom>
                <a:rect b="b" l="l" r="r" t="t"/>
                <a:pathLst>
                  <a:path extrusionOk="0" h="3333" w="3902">
                    <a:moveTo>
                      <a:pt x="1678" y="302"/>
                    </a:moveTo>
                    <a:cubicBezTo>
                      <a:pt x="2013" y="302"/>
                      <a:pt x="2353" y="427"/>
                      <a:pt x="2629" y="708"/>
                    </a:cubicBezTo>
                    <a:cubicBezTo>
                      <a:pt x="3479" y="1574"/>
                      <a:pt x="2866" y="3024"/>
                      <a:pt x="1664" y="3024"/>
                    </a:cubicBezTo>
                    <a:cubicBezTo>
                      <a:pt x="1657" y="3024"/>
                      <a:pt x="1650" y="3024"/>
                      <a:pt x="1643" y="3024"/>
                    </a:cubicBezTo>
                    <a:cubicBezTo>
                      <a:pt x="904" y="3024"/>
                      <a:pt x="296" y="2416"/>
                      <a:pt x="313" y="1677"/>
                    </a:cubicBezTo>
                    <a:cubicBezTo>
                      <a:pt x="302" y="854"/>
                      <a:pt x="976" y="302"/>
                      <a:pt x="1678" y="302"/>
                    </a:cubicBezTo>
                    <a:close/>
                    <a:moveTo>
                      <a:pt x="1684" y="1"/>
                    </a:moveTo>
                    <a:cubicBezTo>
                      <a:pt x="1670" y="1"/>
                      <a:pt x="1657" y="1"/>
                      <a:pt x="1643" y="1"/>
                    </a:cubicBezTo>
                    <a:cubicBezTo>
                      <a:pt x="723" y="1"/>
                      <a:pt x="1" y="757"/>
                      <a:pt x="1" y="1677"/>
                    </a:cubicBezTo>
                    <a:cubicBezTo>
                      <a:pt x="12" y="2672"/>
                      <a:pt x="834" y="3332"/>
                      <a:pt x="1685" y="3332"/>
                    </a:cubicBezTo>
                    <a:cubicBezTo>
                      <a:pt x="2100" y="3332"/>
                      <a:pt x="2521" y="3176"/>
                      <a:pt x="2859" y="2827"/>
                    </a:cubicBezTo>
                    <a:cubicBezTo>
                      <a:pt x="3901" y="1785"/>
                      <a:pt x="3152" y="1"/>
                      <a:pt x="168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7"/>
              <p:cNvSpPr/>
              <p:nvPr/>
            </p:nvSpPr>
            <p:spPr>
              <a:xfrm>
                <a:off x="6808450" y="1972175"/>
                <a:ext cx="43150" cy="36700"/>
              </a:xfrm>
              <a:custGeom>
                <a:rect b="b" l="l" r="r" t="t"/>
                <a:pathLst>
                  <a:path extrusionOk="0" h="1468" w="1726">
                    <a:moveTo>
                      <a:pt x="986" y="1"/>
                    </a:moveTo>
                    <a:cubicBezTo>
                      <a:pt x="345" y="1"/>
                      <a:pt x="0" y="789"/>
                      <a:pt x="460" y="1249"/>
                    </a:cubicBezTo>
                    <a:cubicBezTo>
                      <a:pt x="611" y="1400"/>
                      <a:pt x="799" y="1468"/>
                      <a:pt x="983" y="1468"/>
                    </a:cubicBezTo>
                    <a:cubicBezTo>
                      <a:pt x="1361" y="1468"/>
                      <a:pt x="1725" y="1182"/>
                      <a:pt x="1725" y="740"/>
                    </a:cubicBezTo>
                    <a:cubicBezTo>
                      <a:pt x="1725" y="329"/>
                      <a:pt x="1397" y="1"/>
                      <a:pt x="98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7"/>
              <p:cNvSpPr/>
              <p:nvPr/>
            </p:nvSpPr>
            <p:spPr>
              <a:xfrm>
                <a:off x="6249875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6" y="1"/>
                    </a:moveTo>
                    <a:cubicBezTo>
                      <a:pt x="371" y="1"/>
                      <a:pt x="11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96" y="1475"/>
                      <a:pt x="1725" y="687"/>
                      <a:pt x="1265" y="227"/>
                    </a:cubicBezTo>
                    <a:cubicBezTo>
                      <a:pt x="1114" y="70"/>
                      <a:pt x="928" y="1"/>
                      <a:pt x="74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7"/>
              <p:cNvSpPr/>
              <p:nvPr/>
            </p:nvSpPr>
            <p:spPr>
              <a:xfrm>
                <a:off x="6306550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2" y="1"/>
                    </a:moveTo>
                    <a:cubicBezTo>
                      <a:pt x="364" y="1"/>
                      <a:pt x="0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80" y="1475"/>
                      <a:pt x="1725" y="687"/>
                      <a:pt x="1265" y="227"/>
                    </a:cubicBezTo>
                    <a:cubicBezTo>
                      <a:pt x="1114" y="70"/>
                      <a:pt x="927" y="1"/>
                      <a:pt x="74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>
                <a:off x="6419900" y="853775"/>
                <a:ext cx="29175" cy="24775"/>
              </a:xfrm>
              <a:custGeom>
                <a:rect b="b" l="l" r="r" t="t"/>
                <a:pathLst>
                  <a:path extrusionOk="0" h="991" w="1167">
                    <a:moveTo>
                      <a:pt x="493" y="1"/>
                    </a:moveTo>
                    <a:cubicBezTo>
                      <a:pt x="214" y="1"/>
                      <a:pt x="1" y="231"/>
                      <a:pt x="17" y="510"/>
                    </a:cubicBezTo>
                    <a:cubicBezTo>
                      <a:pt x="17" y="805"/>
                      <a:pt x="256" y="991"/>
                      <a:pt x="504" y="991"/>
                    </a:cubicBezTo>
                    <a:cubicBezTo>
                      <a:pt x="629" y="991"/>
                      <a:pt x="756" y="943"/>
                      <a:pt x="855" y="839"/>
                    </a:cubicBezTo>
                    <a:cubicBezTo>
                      <a:pt x="1167" y="527"/>
                      <a:pt x="937" y="1"/>
                      <a:pt x="49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>
                <a:off x="7043775" y="976225"/>
                <a:ext cx="99850" cy="82125"/>
              </a:xfrm>
              <a:custGeom>
                <a:rect b="b" l="l" r="r" t="t"/>
                <a:pathLst>
                  <a:path extrusionOk="0" h="3285" w="3994">
                    <a:moveTo>
                      <a:pt x="1792" y="297"/>
                    </a:moveTo>
                    <a:cubicBezTo>
                      <a:pt x="2474" y="297"/>
                      <a:pt x="3128" y="821"/>
                      <a:pt x="3139" y="1625"/>
                    </a:cubicBezTo>
                    <a:cubicBezTo>
                      <a:pt x="3139" y="2364"/>
                      <a:pt x="2547" y="2972"/>
                      <a:pt x="1792" y="2989"/>
                    </a:cubicBezTo>
                    <a:cubicBezTo>
                      <a:pt x="609" y="2989"/>
                      <a:pt x="1" y="1543"/>
                      <a:pt x="839" y="705"/>
                    </a:cubicBezTo>
                    <a:cubicBezTo>
                      <a:pt x="1115" y="424"/>
                      <a:pt x="1457" y="297"/>
                      <a:pt x="1792" y="297"/>
                    </a:cubicBezTo>
                    <a:close/>
                    <a:moveTo>
                      <a:pt x="1802" y="0"/>
                    </a:moveTo>
                    <a:cubicBezTo>
                      <a:pt x="966" y="0"/>
                      <a:pt x="160" y="642"/>
                      <a:pt x="149" y="1625"/>
                    </a:cubicBezTo>
                    <a:cubicBezTo>
                      <a:pt x="149" y="2529"/>
                      <a:pt x="888" y="3284"/>
                      <a:pt x="1792" y="3284"/>
                    </a:cubicBezTo>
                    <a:cubicBezTo>
                      <a:pt x="3254" y="3284"/>
                      <a:pt x="3993" y="1527"/>
                      <a:pt x="2958" y="492"/>
                    </a:cubicBezTo>
                    <a:cubicBezTo>
                      <a:pt x="2625" y="153"/>
                      <a:pt x="2210" y="0"/>
                      <a:pt x="1802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>
                <a:off x="6193175" y="643075"/>
                <a:ext cx="82175" cy="83400"/>
              </a:xfrm>
              <a:custGeom>
                <a:rect b="b" l="l" r="r" t="t"/>
                <a:pathLst>
                  <a:path extrusionOk="0" h="3336" w="3287">
                    <a:moveTo>
                      <a:pt x="1644" y="313"/>
                    </a:moveTo>
                    <a:cubicBezTo>
                      <a:pt x="2399" y="313"/>
                      <a:pt x="2991" y="921"/>
                      <a:pt x="2991" y="1660"/>
                    </a:cubicBezTo>
                    <a:cubicBezTo>
                      <a:pt x="3007" y="2416"/>
                      <a:pt x="2399" y="3024"/>
                      <a:pt x="1644" y="3024"/>
                    </a:cubicBezTo>
                    <a:cubicBezTo>
                      <a:pt x="904" y="3024"/>
                      <a:pt x="297" y="2416"/>
                      <a:pt x="313" y="1677"/>
                    </a:cubicBezTo>
                    <a:cubicBezTo>
                      <a:pt x="297" y="921"/>
                      <a:pt x="904" y="313"/>
                      <a:pt x="1644" y="313"/>
                    </a:cubicBezTo>
                    <a:close/>
                    <a:moveTo>
                      <a:pt x="1644" y="1"/>
                    </a:moveTo>
                    <a:cubicBezTo>
                      <a:pt x="740" y="1"/>
                      <a:pt x="1" y="757"/>
                      <a:pt x="1" y="1660"/>
                    </a:cubicBezTo>
                    <a:cubicBezTo>
                      <a:pt x="1" y="2580"/>
                      <a:pt x="740" y="3319"/>
                      <a:pt x="1644" y="3336"/>
                    </a:cubicBezTo>
                    <a:cubicBezTo>
                      <a:pt x="2564" y="3319"/>
                      <a:pt x="3287" y="2580"/>
                      <a:pt x="3287" y="1660"/>
                    </a:cubicBezTo>
                    <a:cubicBezTo>
                      <a:pt x="3287" y="757"/>
                      <a:pt x="2564" y="1"/>
                      <a:pt x="164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>
                <a:off x="7010525" y="1609975"/>
                <a:ext cx="99825" cy="82525"/>
              </a:xfrm>
              <a:custGeom>
                <a:rect b="b" l="l" r="r" t="t"/>
                <a:pathLst>
                  <a:path extrusionOk="0" h="3301" w="3993">
                    <a:moveTo>
                      <a:pt x="1784" y="301"/>
                    </a:moveTo>
                    <a:cubicBezTo>
                      <a:pt x="2469" y="301"/>
                      <a:pt x="3127" y="829"/>
                      <a:pt x="3138" y="1625"/>
                    </a:cubicBezTo>
                    <a:cubicBezTo>
                      <a:pt x="3155" y="2381"/>
                      <a:pt x="2547" y="2988"/>
                      <a:pt x="1807" y="2988"/>
                    </a:cubicBezTo>
                    <a:cubicBezTo>
                      <a:pt x="608" y="2988"/>
                      <a:pt x="0" y="1543"/>
                      <a:pt x="838" y="705"/>
                    </a:cubicBezTo>
                    <a:cubicBezTo>
                      <a:pt x="1112" y="425"/>
                      <a:pt x="1451" y="301"/>
                      <a:pt x="1784" y="301"/>
                    </a:cubicBezTo>
                    <a:close/>
                    <a:moveTo>
                      <a:pt x="1810" y="0"/>
                    </a:moveTo>
                    <a:cubicBezTo>
                      <a:pt x="972" y="0"/>
                      <a:pt x="170" y="642"/>
                      <a:pt x="148" y="1625"/>
                    </a:cubicBezTo>
                    <a:cubicBezTo>
                      <a:pt x="148" y="2545"/>
                      <a:pt x="887" y="3284"/>
                      <a:pt x="1791" y="3301"/>
                    </a:cubicBezTo>
                    <a:cubicBezTo>
                      <a:pt x="3253" y="3301"/>
                      <a:pt x="3992" y="1543"/>
                      <a:pt x="2974" y="491"/>
                    </a:cubicBezTo>
                    <a:cubicBezTo>
                      <a:pt x="2635" y="152"/>
                      <a:pt x="2218" y="0"/>
                      <a:pt x="1810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>
                <a:off x="7042975" y="163865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503" y="1"/>
                    </a:moveTo>
                    <a:cubicBezTo>
                      <a:pt x="253" y="1"/>
                      <a:pt x="17" y="191"/>
                      <a:pt x="17" y="478"/>
                    </a:cubicBezTo>
                    <a:cubicBezTo>
                      <a:pt x="0" y="757"/>
                      <a:pt x="230" y="971"/>
                      <a:pt x="493" y="971"/>
                    </a:cubicBezTo>
                    <a:cubicBezTo>
                      <a:pt x="937" y="971"/>
                      <a:pt x="1150" y="445"/>
                      <a:pt x="854" y="149"/>
                    </a:cubicBezTo>
                    <a:cubicBezTo>
                      <a:pt x="752" y="47"/>
                      <a:pt x="626" y="1"/>
                      <a:pt x="50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>
                <a:off x="6517650" y="85420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658" y="0"/>
                    </a:moveTo>
                    <a:cubicBezTo>
                      <a:pt x="214" y="0"/>
                      <a:pt x="1" y="510"/>
                      <a:pt x="313" y="822"/>
                    </a:cubicBezTo>
                    <a:cubicBezTo>
                      <a:pt x="410" y="924"/>
                      <a:pt x="532" y="970"/>
                      <a:pt x="653" y="970"/>
                    </a:cubicBezTo>
                    <a:cubicBezTo>
                      <a:pt x="899" y="970"/>
                      <a:pt x="1140" y="780"/>
                      <a:pt x="1151" y="493"/>
                    </a:cubicBezTo>
                    <a:cubicBezTo>
                      <a:pt x="1151" y="214"/>
                      <a:pt x="921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>
                <a:off x="6829400" y="1220550"/>
                <a:ext cx="137900" cy="482000"/>
              </a:xfrm>
              <a:custGeom>
                <a:rect b="b" l="l" r="r" t="t"/>
                <a:pathLst>
                  <a:path extrusionOk="0" h="19280" w="5516">
                    <a:moveTo>
                      <a:pt x="0" y="1"/>
                    </a:moveTo>
                    <a:lnTo>
                      <a:pt x="0" y="14097"/>
                    </a:lnTo>
                    <a:lnTo>
                      <a:pt x="4403" y="18549"/>
                    </a:lnTo>
                    <a:cubicBezTo>
                      <a:pt x="4370" y="18615"/>
                      <a:pt x="4354" y="18697"/>
                      <a:pt x="4354" y="18779"/>
                    </a:cubicBezTo>
                    <a:cubicBezTo>
                      <a:pt x="4354" y="19077"/>
                      <a:pt x="4592" y="19279"/>
                      <a:pt x="4848" y="19279"/>
                    </a:cubicBezTo>
                    <a:cubicBezTo>
                      <a:pt x="4972" y="19279"/>
                      <a:pt x="5101" y="19232"/>
                      <a:pt x="5208" y="19124"/>
                    </a:cubicBezTo>
                    <a:cubicBezTo>
                      <a:pt x="5516" y="18816"/>
                      <a:pt x="5297" y="18286"/>
                      <a:pt x="4851" y="18286"/>
                    </a:cubicBezTo>
                    <a:cubicBezTo>
                      <a:pt x="4844" y="18286"/>
                      <a:pt x="4837" y="18286"/>
                      <a:pt x="4830" y="18286"/>
                    </a:cubicBezTo>
                    <a:cubicBezTo>
                      <a:pt x="4764" y="18286"/>
                      <a:pt x="4682" y="18303"/>
                      <a:pt x="4617" y="18335"/>
                    </a:cubicBezTo>
                    <a:lnTo>
                      <a:pt x="312" y="13965"/>
                    </a:lnTo>
                    <a:lnTo>
                      <a:pt x="312" y="6244"/>
                    </a:lnTo>
                    <a:lnTo>
                      <a:pt x="2530" y="8495"/>
                    </a:lnTo>
                    <a:lnTo>
                      <a:pt x="2530" y="12963"/>
                    </a:lnTo>
                    <a:lnTo>
                      <a:pt x="2826" y="12963"/>
                    </a:lnTo>
                    <a:lnTo>
                      <a:pt x="2826" y="8363"/>
                    </a:lnTo>
                    <a:lnTo>
                      <a:pt x="312" y="58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>
                <a:off x="5995625" y="628300"/>
                <a:ext cx="170475" cy="171300"/>
              </a:xfrm>
              <a:custGeom>
                <a:rect b="b" l="l" r="r" t="t"/>
                <a:pathLst>
                  <a:path extrusionOk="0" h="6852" w="6819">
                    <a:moveTo>
                      <a:pt x="493" y="0"/>
                    </a:moveTo>
                    <a:cubicBezTo>
                      <a:pt x="231" y="0"/>
                      <a:pt x="1" y="214"/>
                      <a:pt x="17" y="493"/>
                    </a:cubicBezTo>
                    <a:cubicBezTo>
                      <a:pt x="17" y="756"/>
                      <a:pt x="231" y="970"/>
                      <a:pt x="493" y="970"/>
                    </a:cubicBezTo>
                    <a:cubicBezTo>
                      <a:pt x="576" y="970"/>
                      <a:pt x="658" y="953"/>
                      <a:pt x="740" y="920"/>
                    </a:cubicBezTo>
                    <a:lnTo>
                      <a:pt x="6589" y="6851"/>
                    </a:lnTo>
                    <a:lnTo>
                      <a:pt x="6819" y="6654"/>
                    </a:lnTo>
                    <a:lnTo>
                      <a:pt x="937" y="690"/>
                    </a:lnTo>
                    <a:cubicBezTo>
                      <a:pt x="970" y="625"/>
                      <a:pt x="986" y="559"/>
                      <a:pt x="986" y="493"/>
                    </a:cubicBezTo>
                    <a:cubicBezTo>
                      <a:pt x="986" y="214"/>
                      <a:pt x="773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17"/>
              <p:cNvSpPr/>
              <p:nvPr/>
            </p:nvSpPr>
            <p:spPr>
              <a:xfrm>
                <a:off x="5267425" y="784775"/>
                <a:ext cx="1094175" cy="211975"/>
              </a:xfrm>
              <a:custGeom>
                <a:rect b="b" l="l" r="r" t="t"/>
                <a:pathLst>
                  <a:path extrusionOk="0" h="8479" w="43767">
                    <a:moveTo>
                      <a:pt x="18006" y="2038"/>
                    </a:moveTo>
                    <a:lnTo>
                      <a:pt x="19370" y="4437"/>
                    </a:lnTo>
                    <a:lnTo>
                      <a:pt x="18006" y="6819"/>
                    </a:lnTo>
                    <a:lnTo>
                      <a:pt x="15279" y="6819"/>
                    </a:lnTo>
                    <a:lnTo>
                      <a:pt x="13915" y="4437"/>
                    </a:lnTo>
                    <a:lnTo>
                      <a:pt x="14474" y="3467"/>
                    </a:lnTo>
                    <a:lnTo>
                      <a:pt x="14507" y="3467"/>
                    </a:lnTo>
                    <a:lnTo>
                      <a:pt x="14507" y="3418"/>
                    </a:lnTo>
                    <a:lnTo>
                      <a:pt x="15279" y="2054"/>
                    </a:lnTo>
                    <a:lnTo>
                      <a:pt x="18006" y="2038"/>
                    </a:lnTo>
                    <a:close/>
                    <a:moveTo>
                      <a:pt x="21916" y="1"/>
                    </a:moveTo>
                    <a:cubicBezTo>
                      <a:pt x="21259" y="1"/>
                      <a:pt x="21259" y="987"/>
                      <a:pt x="21916" y="987"/>
                    </a:cubicBezTo>
                    <a:cubicBezTo>
                      <a:pt x="22130" y="987"/>
                      <a:pt x="22311" y="855"/>
                      <a:pt x="22376" y="658"/>
                    </a:cubicBezTo>
                    <a:lnTo>
                      <a:pt x="27666" y="658"/>
                    </a:lnTo>
                    <a:lnTo>
                      <a:pt x="31231" y="4289"/>
                    </a:lnTo>
                    <a:lnTo>
                      <a:pt x="19633" y="4289"/>
                    </a:lnTo>
                    <a:lnTo>
                      <a:pt x="18187" y="1742"/>
                    </a:lnTo>
                    <a:lnTo>
                      <a:pt x="15131" y="1742"/>
                    </a:lnTo>
                    <a:lnTo>
                      <a:pt x="14310" y="3172"/>
                    </a:lnTo>
                    <a:lnTo>
                      <a:pt x="6342" y="3172"/>
                    </a:lnTo>
                    <a:cubicBezTo>
                      <a:pt x="6263" y="2934"/>
                      <a:pt x="6067" y="2826"/>
                      <a:pt x="5873" y="2826"/>
                    </a:cubicBezTo>
                    <a:cubicBezTo>
                      <a:pt x="5622" y="2826"/>
                      <a:pt x="5372" y="3005"/>
                      <a:pt x="5372" y="3319"/>
                    </a:cubicBezTo>
                    <a:cubicBezTo>
                      <a:pt x="5372" y="3634"/>
                      <a:pt x="5622" y="3813"/>
                      <a:pt x="5873" y="3813"/>
                    </a:cubicBezTo>
                    <a:cubicBezTo>
                      <a:pt x="6067" y="3813"/>
                      <a:pt x="6263" y="3704"/>
                      <a:pt x="6342" y="3467"/>
                    </a:cubicBezTo>
                    <a:lnTo>
                      <a:pt x="14129" y="3467"/>
                    </a:lnTo>
                    <a:lnTo>
                      <a:pt x="13669" y="4289"/>
                    </a:lnTo>
                    <a:lnTo>
                      <a:pt x="0" y="4289"/>
                    </a:lnTo>
                    <a:lnTo>
                      <a:pt x="0" y="4601"/>
                    </a:lnTo>
                    <a:lnTo>
                      <a:pt x="13669" y="4601"/>
                    </a:lnTo>
                    <a:lnTo>
                      <a:pt x="15115" y="7131"/>
                    </a:lnTo>
                    <a:lnTo>
                      <a:pt x="18187" y="7131"/>
                    </a:lnTo>
                    <a:lnTo>
                      <a:pt x="19633" y="4601"/>
                    </a:lnTo>
                    <a:lnTo>
                      <a:pt x="39742" y="4601"/>
                    </a:lnTo>
                    <a:lnTo>
                      <a:pt x="43553" y="8478"/>
                    </a:lnTo>
                    <a:lnTo>
                      <a:pt x="43767" y="8248"/>
                    </a:lnTo>
                    <a:lnTo>
                      <a:pt x="39857" y="4289"/>
                    </a:lnTo>
                    <a:lnTo>
                      <a:pt x="31659" y="4289"/>
                    </a:lnTo>
                    <a:lnTo>
                      <a:pt x="27781" y="346"/>
                    </a:lnTo>
                    <a:lnTo>
                      <a:pt x="22393" y="346"/>
                    </a:lnTo>
                    <a:cubicBezTo>
                      <a:pt x="22327" y="149"/>
                      <a:pt x="22146" y="1"/>
                      <a:pt x="2191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17"/>
              <p:cNvSpPr/>
              <p:nvPr/>
            </p:nvSpPr>
            <p:spPr>
              <a:xfrm>
                <a:off x="5883900" y="924850"/>
                <a:ext cx="37825" cy="43550"/>
              </a:xfrm>
              <a:custGeom>
                <a:rect b="b" l="l" r="r" t="t"/>
                <a:pathLst>
                  <a:path extrusionOk="0" h="1742" w="1513">
                    <a:moveTo>
                      <a:pt x="1463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17"/>
              <p:cNvSpPr/>
              <p:nvPr/>
            </p:nvSpPr>
            <p:spPr>
              <a:xfrm>
                <a:off x="6811725" y="2031325"/>
                <a:ext cx="43150" cy="38625"/>
              </a:xfrm>
              <a:custGeom>
                <a:rect b="b" l="l" r="r" t="t"/>
                <a:pathLst>
                  <a:path extrusionOk="0" h="1545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17"/>
              <p:cNvSpPr/>
              <p:nvPr/>
            </p:nvSpPr>
            <p:spPr>
              <a:xfrm>
                <a:off x="6422775" y="693600"/>
                <a:ext cx="43550" cy="38625"/>
              </a:xfrm>
              <a:custGeom>
                <a:rect b="b" l="l" r="r" t="t"/>
                <a:pathLst>
                  <a:path extrusionOk="0" h="1545" w="1742">
                    <a:moveTo>
                      <a:pt x="838" y="1"/>
                    </a:moveTo>
                    <a:lnTo>
                      <a:pt x="428" y="773"/>
                    </a:lnTo>
                    <a:lnTo>
                      <a:pt x="1" y="1545"/>
                    </a:lnTo>
                    <a:lnTo>
                      <a:pt x="871" y="1512"/>
                    </a:lnTo>
                    <a:lnTo>
                      <a:pt x="1742" y="1496"/>
                    </a:lnTo>
                    <a:lnTo>
                      <a:pt x="1282" y="756"/>
                    </a:lnTo>
                    <a:lnTo>
                      <a:pt x="83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17"/>
              <p:cNvSpPr/>
              <p:nvPr/>
            </p:nvSpPr>
            <p:spPr>
              <a:xfrm>
                <a:off x="5229625" y="873900"/>
                <a:ext cx="38225" cy="43575"/>
              </a:xfrm>
              <a:custGeom>
                <a:rect b="b" l="l" r="r" t="t"/>
                <a:pathLst>
                  <a:path extrusionOk="0" h="1743" w="1529">
                    <a:moveTo>
                      <a:pt x="1479" y="1"/>
                    </a:moveTo>
                    <a:lnTo>
                      <a:pt x="740" y="461"/>
                    </a:lnTo>
                    <a:lnTo>
                      <a:pt x="1" y="904"/>
                    </a:lnTo>
                    <a:lnTo>
                      <a:pt x="757" y="1332"/>
                    </a:lnTo>
                    <a:lnTo>
                      <a:pt x="1529" y="1742"/>
                    </a:lnTo>
                    <a:lnTo>
                      <a:pt x="1496" y="872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17"/>
              <p:cNvSpPr/>
              <p:nvPr/>
            </p:nvSpPr>
            <p:spPr>
              <a:xfrm>
                <a:off x="5935250" y="924850"/>
                <a:ext cx="37800" cy="43550"/>
              </a:xfrm>
              <a:custGeom>
                <a:rect b="b" l="l" r="r" t="t"/>
                <a:pathLst>
                  <a:path extrusionOk="0" h="1742" w="1512">
                    <a:moveTo>
                      <a:pt x="1479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6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17"/>
              <p:cNvSpPr/>
              <p:nvPr/>
            </p:nvSpPr>
            <p:spPr>
              <a:xfrm>
                <a:off x="5630900" y="849675"/>
                <a:ext cx="104775" cy="92025"/>
              </a:xfrm>
              <a:custGeom>
                <a:rect b="b" l="l" r="r" t="t"/>
                <a:pathLst>
                  <a:path extrusionOk="0" h="3681" w="4191">
                    <a:moveTo>
                      <a:pt x="3089" y="116"/>
                    </a:moveTo>
                    <a:lnTo>
                      <a:pt x="4075" y="1841"/>
                    </a:lnTo>
                    <a:lnTo>
                      <a:pt x="3089" y="3566"/>
                    </a:lnTo>
                    <a:lnTo>
                      <a:pt x="1118" y="3566"/>
                    </a:lnTo>
                    <a:lnTo>
                      <a:pt x="149" y="1841"/>
                    </a:lnTo>
                    <a:lnTo>
                      <a:pt x="1118" y="116"/>
                    </a:lnTo>
                    <a:close/>
                    <a:moveTo>
                      <a:pt x="1052" y="1"/>
                    </a:moveTo>
                    <a:lnTo>
                      <a:pt x="1" y="1841"/>
                    </a:lnTo>
                    <a:lnTo>
                      <a:pt x="1052" y="3681"/>
                    </a:lnTo>
                    <a:lnTo>
                      <a:pt x="3155" y="3681"/>
                    </a:lnTo>
                    <a:lnTo>
                      <a:pt x="4190" y="1841"/>
                    </a:lnTo>
                    <a:lnTo>
                      <a:pt x="3155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17"/>
              <p:cNvSpPr/>
              <p:nvPr/>
            </p:nvSpPr>
            <p:spPr>
              <a:xfrm>
                <a:off x="6992025" y="1092425"/>
                <a:ext cx="63700" cy="55875"/>
              </a:xfrm>
              <a:custGeom>
                <a:rect b="b" l="l" r="r" t="t"/>
                <a:pathLst>
                  <a:path extrusionOk="0" h="2235" w="2548">
                    <a:moveTo>
                      <a:pt x="642" y="0"/>
                    </a:moveTo>
                    <a:lnTo>
                      <a:pt x="1" y="1117"/>
                    </a:lnTo>
                    <a:lnTo>
                      <a:pt x="642" y="2234"/>
                    </a:lnTo>
                    <a:lnTo>
                      <a:pt x="1907" y="2234"/>
                    </a:lnTo>
                    <a:lnTo>
                      <a:pt x="2547" y="1117"/>
                    </a:lnTo>
                    <a:lnTo>
                      <a:pt x="1907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6428125" y="967550"/>
                <a:ext cx="112150" cy="98600"/>
              </a:xfrm>
              <a:custGeom>
                <a:rect b="b" l="l" r="r" t="t"/>
                <a:pathLst>
                  <a:path extrusionOk="0" h="3944" w="4486">
                    <a:moveTo>
                      <a:pt x="3302" y="116"/>
                    </a:moveTo>
                    <a:lnTo>
                      <a:pt x="4337" y="1972"/>
                    </a:lnTo>
                    <a:lnTo>
                      <a:pt x="3302" y="3812"/>
                    </a:lnTo>
                    <a:lnTo>
                      <a:pt x="1199" y="3812"/>
                    </a:lnTo>
                    <a:lnTo>
                      <a:pt x="148" y="1972"/>
                    </a:lnTo>
                    <a:lnTo>
                      <a:pt x="1199" y="116"/>
                    </a:lnTo>
                    <a:close/>
                    <a:moveTo>
                      <a:pt x="1117" y="1"/>
                    </a:moveTo>
                    <a:lnTo>
                      <a:pt x="0" y="1972"/>
                    </a:lnTo>
                    <a:lnTo>
                      <a:pt x="1117" y="3944"/>
                    </a:lnTo>
                    <a:lnTo>
                      <a:pt x="3352" y="3944"/>
                    </a:lnTo>
                    <a:lnTo>
                      <a:pt x="4485" y="1972"/>
                    </a:lnTo>
                    <a:lnTo>
                      <a:pt x="336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7"/>
              <p:cNvSpPr/>
              <p:nvPr/>
            </p:nvSpPr>
            <p:spPr>
              <a:xfrm>
                <a:off x="6854025" y="2214100"/>
                <a:ext cx="38225" cy="33700"/>
              </a:xfrm>
              <a:custGeom>
                <a:rect b="b" l="l" r="r" t="t"/>
                <a:pathLst>
                  <a:path extrusionOk="0" h="1348" w="1529">
                    <a:moveTo>
                      <a:pt x="1" y="0"/>
                    </a:moveTo>
                    <a:lnTo>
                      <a:pt x="379" y="674"/>
                    </a:lnTo>
                    <a:lnTo>
                      <a:pt x="773" y="1347"/>
                    </a:lnTo>
                    <a:lnTo>
                      <a:pt x="1151" y="674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7"/>
              <p:cNvSpPr/>
              <p:nvPr/>
            </p:nvSpPr>
            <p:spPr>
              <a:xfrm>
                <a:off x="6073675" y="659925"/>
                <a:ext cx="315450" cy="318325"/>
              </a:xfrm>
              <a:custGeom>
                <a:rect b="b" l="l" r="r" t="t"/>
                <a:pathLst>
                  <a:path extrusionOk="0" h="12733" w="12618">
                    <a:moveTo>
                      <a:pt x="493" y="0"/>
                    </a:moveTo>
                    <a:cubicBezTo>
                      <a:pt x="214" y="0"/>
                      <a:pt x="0" y="214"/>
                      <a:pt x="0" y="493"/>
                    </a:cubicBezTo>
                    <a:cubicBezTo>
                      <a:pt x="0" y="773"/>
                      <a:pt x="214" y="986"/>
                      <a:pt x="493" y="986"/>
                    </a:cubicBezTo>
                    <a:cubicBezTo>
                      <a:pt x="575" y="986"/>
                      <a:pt x="674" y="970"/>
                      <a:pt x="756" y="920"/>
                    </a:cubicBezTo>
                    <a:lnTo>
                      <a:pt x="12404" y="12733"/>
                    </a:lnTo>
                    <a:lnTo>
                      <a:pt x="12617" y="12503"/>
                    </a:lnTo>
                    <a:lnTo>
                      <a:pt x="10054" y="9907"/>
                    </a:lnTo>
                    <a:lnTo>
                      <a:pt x="10054" y="6391"/>
                    </a:lnTo>
                    <a:lnTo>
                      <a:pt x="7738" y="4042"/>
                    </a:lnTo>
                    <a:lnTo>
                      <a:pt x="7524" y="4256"/>
                    </a:lnTo>
                    <a:lnTo>
                      <a:pt x="9759" y="6523"/>
                    </a:lnTo>
                    <a:lnTo>
                      <a:pt x="9759" y="9595"/>
                    </a:lnTo>
                    <a:lnTo>
                      <a:pt x="953" y="674"/>
                    </a:lnTo>
                    <a:cubicBezTo>
                      <a:pt x="969" y="625"/>
                      <a:pt x="986" y="559"/>
                      <a:pt x="986" y="493"/>
                    </a:cubicBezTo>
                    <a:cubicBezTo>
                      <a:pt x="986" y="214"/>
                      <a:pt x="756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6890175" y="1281750"/>
                <a:ext cx="43150" cy="38650"/>
              </a:xfrm>
              <a:custGeom>
                <a:rect b="b" l="l" r="r" t="t"/>
                <a:pathLst>
                  <a:path extrusionOk="0" h="1546" w="1726">
                    <a:moveTo>
                      <a:pt x="1726" y="1"/>
                    </a:moveTo>
                    <a:lnTo>
                      <a:pt x="855" y="34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7"/>
              <p:cNvSpPr/>
              <p:nvPr/>
            </p:nvSpPr>
            <p:spPr>
              <a:xfrm>
                <a:off x="6890175" y="1229600"/>
                <a:ext cx="43150" cy="38225"/>
              </a:xfrm>
              <a:custGeom>
                <a:rect b="b" l="l" r="r" t="t"/>
                <a:pathLst>
                  <a:path extrusionOk="0" h="1529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33"/>
                    </a:lnTo>
                    <a:lnTo>
                      <a:pt x="444" y="789"/>
                    </a:lnTo>
                    <a:lnTo>
                      <a:pt x="888" y="1528"/>
                    </a:lnTo>
                    <a:lnTo>
                      <a:pt x="1315" y="772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7"/>
              <p:cNvSpPr/>
              <p:nvPr/>
            </p:nvSpPr>
            <p:spPr>
              <a:xfrm>
                <a:off x="708855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89" y="1282"/>
                    </a:lnTo>
                    <a:lnTo>
                      <a:pt x="1529" y="838"/>
                    </a:lnTo>
                    <a:lnTo>
                      <a:pt x="773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7"/>
              <p:cNvSpPr/>
              <p:nvPr/>
            </p:nvSpPr>
            <p:spPr>
              <a:xfrm>
                <a:off x="703680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73" y="1282"/>
                    </a:lnTo>
                    <a:lnTo>
                      <a:pt x="1529" y="838"/>
                    </a:lnTo>
                    <a:lnTo>
                      <a:pt x="756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7"/>
              <p:cNvSpPr/>
              <p:nvPr/>
            </p:nvSpPr>
            <p:spPr>
              <a:xfrm>
                <a:off x="6810075" y="2190275"/>
                <a:ext cx="126125" cy="444425"/>
              </a:xfrm>
              <a:custGeom>
                <a:rect b="b" l="l" r="r" t="t"/>
                <a:pathLst>
                  <a:path extrusionOk="0" h="17777" w="5045">
                    <a:moveTo>
                      <a:pt x="4519" y="312"/>
                    </a:moveTo>
                    <a:lnTo>
                      <a:pt x="2515" y="3812"/>
                    </a:lnTo>
                    <a:lnTo>
                      <a:pt x="527" y="312"/>
                    </a:lnTo>
                    <a:close/>
                    <a:moveTo>
                      <a:pt x="1" y="0"/>
                    </a:moveTo>
                    <a:lnTo>
                      <a:pt x="2367" y="4173"/>
                    </a:lnTo>
                    <a:lnTo>
                      <a:pt x="2367" y="7295"/>
                    </a:lnTo>
                    <a:lnTo>
                      <a:pt x="1167" y="8527"/>
                    </a:lnTo>
                    <a:lnTo>
                      <a:pt x="1167" y="13127"/>
                    </a:lnTo>
                    <a:cubicBezTo>
                      <a:pt x="642" y="13291"/>
                      <a:pt x="773" y="14063"/>
                      <a:pt x="1315" y="14063"/>
                    </a:cubicBezTo>
                    <a:cubicBezTo>
                      <a:pt x="1874" y="14063"/>
                      <a:pt x="2005" y="13291"/>
                      <a:pt x="1480" y="13127"/>
                    </a:cubicBezTo>
                    <a:lnTo>
                      <a:pt x="1480" y="8658"/>
                    </a:lnTo>
                    <a:lnTo>
                      <a:pt x="2367" y="7738"/>
                    </a:lnTo>
                    <a:lnTo>
                      <a:pt x="2367" y="16298"/>
                    </a:lnTo>
                    <a:cubicBezTo>
                      <a:pt x="1595" y="16478"/>
                      <a:pt x="1595" y="17596"/>
                      <a:pt x="2367" y="17760"/>
                    </a:cubicBezTo>
                    <a:lnTo>
                      <a:pt x="2367" y="17776"/>
                    </a:lnTo>
                    <a:lnTo>
                      <a:pt x="2679" y="17776"/>
                    </a:lnTo>
                    <a:lnTo>
                      <a:pt x="2679" y="17760"/>
                    </a:lnTo>
                    <a:cubicBezTo>
                      <a:pt x="3451" y="17596"/>
                      <a:pt x="3451" y="16478"/>
                      <a:pt x="2679" y="16298"/>
                    </a:cubicBezTo>
                    <a:lnTo>
                      <a:pt x="2679" y="4173"/>
                    </a:lnTo>
                    <a:lnTo>
                      <a:pt x="5045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7"/>
              <p:cNvSpPr/>
              <p:nvPr/>
            </p:nvSpPr>
            <p:spPr>
              <a:xfrm>
                <a:off x="6920150" y="1990650"/>
                <a:ext cx="83400" cy="301500"/>
              </a:xfrm>
              <a:custGeom>
                <a:rect b="b" l="l" r="r" t="t"/>
                <a:pathLst>
                  <a:path extrusionOk="0" h="12060" w="3336">
                    <a:moveTo>
                      <a:pt x="182" y="1"/>
                    </a:moveTo>
                    <a:lnTo>
                      <a:pt x="1" y="247"/>
                    </a:lnTo>
                    <a:lnTo>
                      <a:pt x="3040" y="2745"/>
                    </a:lnTo>
                    <a:lnTo>
                      <a:pt x="3040" y="12060"/>
                    </a:lnTo>
                    <a:lnTo>
                      <a:pt x="3336" y="12060"/>
                    </a:lnTo>
                    <a:lnTo>
                      <a:pt x="3336" y="2597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7"/>
              <p:cNvSpPr/>
              <p:nvPr/>
            </p:nvSpPr>
            <p:spPr>
              <a:xfrm>
                <a:off x="6492200" y="592975"/>
                <a:ext cx="86675" cy="313825"/>
              </a:xfrm>
              <a:custGeom>
                <a:rect b="b" l="l" r="r" t="t"/>
                <a:pathLst>
                  <a:path extrusionOk="0" h="12553" w="3467">
                    <a:moveTo>
                      <a:pt x="1676" y="9579"/>
                    </a:moveTo>
                    <a:cubicBezTo>
                      <a:pt x="2859" y="9579"/>
                      <a:pt x="3467" y="11008"/>
                      <a:pt x="2629" y="11862"/>
                    </a:cubicBezTo>
                    <a:cubicBezTo>
                      <a:pt x="2355" y="12142"/>
                      <a:pt x="2016" y="12266"/>
                      <a:pt x="1683" y="12266"/>
                    </a:cubicBezTo>
                    <a:cubicBezTo>
                      <a:pt x="998" y="12266"/>
                      <a:pt x="340" y="11738"/>
                      <a:pt x="329" y="10942"/>
                    </a:cubicBezTo>
                    <a:cubicBezTo>
                      <a:pt x="329" y="10186"/>
                      <a:pt x="920" y="9579"/>
                      <a:pt x="1676" y="9579"/>
                    </a:cubicBezTo>
                    <a:close/>
                    <a:moveTo>
                      <a:pt x="1692" y="1"/>
                    </a:moveTo>
                    <a:cubicBezTo>
                      <a:pt x="1413" y="1"/>
                      <a:pt x="1199" y="214"/>
                      <a:pt x="1199" y="493"/>
                    </a:cubicBezTo>
                    <a:cubicBezTo>
                      <a:pt x="1199" y="691"/>
                      <a:pt x="1331" y="888"/>
                      <a:pt x="1528" y="953"/>
                    </a:cubicBezTo>
                    <a:lnTo>
                      <a:pt x="1528" y="9266"/>
                    </a:lnTo>
                    <a:cubicBezTo>
                      <a:pt x="641" y="9349"/>
                      <a:pt x="0" y="10104"/>
                      <a:pt x="33" y="10975"/>
                    </a:cubicBezTo>
                    <a:cubicBezTo>
                      <a:pt x="66" y="11862"/>
                      <a:pt x="789" y="12552"/>
                      <a:pt x="1676" y="12552"/>
                    </a:cubicBezTo>
                    <a:cubicBezTo>
                      <a:pt x="2546" y="12552"/>
                      <a:pt x="3269" y="11862"/>
                      <a:pt x="3319" y="10975"/>
                    </a:cubicBezTo>
                    <a:cubicBezTo>
                      <a:pt x="3352" y="10104"/>
                      <a:pt x="2694" y="9349"/>
                      <a:pt x="1824" y="9266"/>
                    </a:cubicBezTo>
                    <a:lnTo>
                      <a:pt x="1824" y="953"/>
                    </a:lnTo>
                    <a:cubicBezTo>
                      <a:pt x="2037" y="904"/>
                      <a:pt x="2169" y="707"/>
                      <a:pt x="2169" y="493"/>
                    </a:cubicBezTo>
                    <a:cubicBezTo>
                      <a:pt x="2169" y="214"/>
                      <a:pt x="1955" y="1"/>
                      <a:pt x="169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7"/>
              <p:cNvSpPr/>
              <p:nvPr/>
            </p:nvSpPr>
            <p:spPr>
              <a:xfrm>
                <a:off x="6959175" y="1929475"/>
                <a:ext cx="63700" cy="55450"/>
              </a:xfrm>
              <a:custGeom>
                <a:rect b="b" l="l" r="r" t="t"/>
                <a:pathLst>
                  <a:path extrusionOk="0" h="2218" w="2548">
                    <a:moveTo>
                      <a:pt x="641" y="0"/>
                    </a:moveTo>
                    <a:lnTo>
                      <a:pt x="1" y="1117"/>
                    </a:lnTo>
                    <a:lnTo>
                      <a:pt x="641" y="2218"/>
                    </a:lnTo>
                    <a:lnTo>
                      <a:pt x="1906" y="2218"/>
                    </a:lnTo>
                    <a:lnTo>
                      <a:pt x="2547" y="1117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6865950" y="1821575"/>
                <a:ext cx="70125" cy="59850"/>
              </a:xfrm>
              <a:custGeom>
                <a:rect b="b" l="l" r="r" t="t"/>
                <a:pathLst>
                  <a:path extrusionOk="0" h="2394" w="2805">
                    <a:moveTo>
                      <a:pt x="1207" y="1"/>
                    </a:moveTo>
                    <a:cubicBezTo>
                      <a:pt x="591" y="1"/>
                      <a:pt x="0" y="474"/>
                      <a:pt x="0" y="1195"/>
                    </a:cubicBezTo>
                    <a:cubicBezTo>
                      <a:pt x="0" y="1852"/>
                      <a:pt x="526" y="2394"/>
                      <a:pt x="1183" y="2394"/>
                    </a:cubicBezTo>
                    <a:cubicBezTo>
                      <a:pt x="1190" y="2394"/>
                      <a:pt x="1197" y="2394"/>
                      <a:pt x="1203" y="2394"/>
                    </a:cubicBezTo>
                    <a:cubicBezTo>
                      <a:pt x="2274" y="2394"/>
                      <a:pt x="2805" y="1108"/>
                      <a:pt x="2054" y="357"/>
                    </a:cubicBezTo>
                    <a:cubicBezTo>
                      <a:pt x="1808" y="111"/>
                      <a:pt x="1505" y="1"/>
                      <a:pt x="1207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7"/>
              <p:cNvSpPr/>
              <p:nvPr/>
            </p:nvSpPr>
            <p:spPr>
              <a:xfrm>
                <a:off x="6745600" y="964250"/>
                <a:ext cx="122600" cy="104775"/>
              </a:xfrm>
              <a:custGeom>
                <a:rect b="b" l="l" r="r" t="t"/>
                <a:pathLst>
                  <a:path extrusionOk="0" h="4191" w="4904">
                    <a:moveTo>
                      <a:pt x="2129" y="1"/>
                    </a:moveTo>
                    <a:cubicBezTo>
                      <a:pt x="1052" y="1"/>
                      <a:pt x="17" y="839"/>
                      <a:pt x="17" y="2104"/>
                    </a:cubicBezTo>
                    <a:cubicBezTo>
                      <a:pt x="1" y="3254"/>
                      <a:pt x="937" y="4191"/>
                      <a:pt x="2087" y="4191"/>
                    </a:cubicBezTo>
                    <a:cubicBezTo>
                      <a:pt x="2101" y="4191"/>
                      <a:pt x="2114" y="4191"/>
                      <a:pt x="2128" y="4191"/>
                    </a:cubicBezTo>
                    <a:cubicBezTo>
                      <a:pt x="3974" y="4191"/>
                      <a:pt x="4903" y="1963"/>
                      <a:pt x="3599" y="626"/>
                    </a:cubicBezTo>
                    <a:cubicBezTo>
                      <a:pt x="3172" y="194"/>
                      <a:pt x="2646" y="1"/>
                      <a:pt x="2129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7"/>
              <p:cNvSpPr/>
              <p:nvPr/>
            </p:nvSpPr>
            <p:spPr>
              <a:xfrm>
                <a:off x="5658425" y="873900"/>
                <a:ext cx="50125" cy="43575"/>
              </a:xfrm>
              <a:custGeom>
                <a:rect b="b" l="l" r="r" t="t"/>
                <a:pathLst>
                  <a:path extrusionOk="0" h="1743" w="2005">
                    <a:moveTo>
                      <a:pt x="510" y="1"/>
                    </a:moveTo>
                    <a:lnTo>
                      <a:pt x="0" y="872"/>
                    </a:lnTo>
                    <a:lnTo>
                      <a:pt x="510" y="1742"/>
                    </a:lnTo>
                    <a:lnTo>
                      <a:pt x="1496" y="1742"/>
                    </a:lnTo>
                    <a:lnTo>
                      <a:pt x="2005" y="872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7"/>
              <p:cNvSpPr/>
              <p:nvPr/>
            </p:nvSpPr>
            <p:spPr>
              <a:xfrm>
                <a:off x="6459750" y="995475"/>
                <a:ext cx="48900" cy="42750"/>
              </a:xfrm>
              <a:custGeom>
                <a:rect b="b" l="l" r="r" t="t"/>
                <a:pathLst>
                  <a:path extrusionOk="0" h="1710" w="1956">
                    <a:moveTo>
                      <a:pt x="493" y="1"/>
                    </a:moveTo>
                    <a:lnTo>
                      <a:pt x="0" y="855"/>
                    </a:lnTo>
                    <a:lnTo>
                      <a:pt x="493" y="1709"/>
                    </a:lnTo>
                    <a:lnTo>
                      <a:pt x="1462" y="1709"/>
                    </a:lnTo>
                    <a:lnTo>
                      <a:pt x="1955" y="855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7"/>
              <p:cNvSpPr/>
              <p:nvPr/>
            </p:nvSpPr>
            <p:spPr>
              <a:xfrm>
                <a:off x="6723425" y="1713425"/>
                <a:ext cx="45200" cy="39450"/>
              </a:xfrm>
              <a:custGeom>
                <a:rect b="b" l="l" r="r" t="t"/>
                <a:pathLst>
                  <a:path extrusionOk="0" h="1578" w="1808">
                    <a:moveTo>
                      <a:pt x="0" y="0"/>
                    </a:moveTo>
                    <a:lnTo>
                      <a:pt x="460" y="789"/>
                    </a:lnTo>
                    <a:lnTo>
                      <a:pt x="904" y="1578"/>
                    </a:lnTo>
                    <a:lnTo>
                      <a:pt x="1348" y="789"/>
                    </a:lnTo>
                    <a:lnTo>
                      <a:pt x="1808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11" name="Google Shape;711;p17"/>
          <p:cNvSpPr txBox="1"/>
          <p:nvPr>
            <p:ph type="title"/>
          </p:nvPr>
        </p:nvSpPr>
        <p:spPr>
          <a:xfrm>
            <a:off x="715200" y="42080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12" name="Google Shape;712;p17"/>
          <p:cNvSpPr txBox="1"/>
          <p:nvPr>
            <p:ph idx="1" type="subTitle"/>
          </p:nvPr>
        </p:nvSpPr>
        <p:spPr>
          <a:xfrm>
            <a:off x="3493657" y="1341272"/>
            <a:ext cx="3969000" cy="3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3" name="Google Shape;713;p17"/>
          <p:cNvSpPr txBox="1"/>
          <p:nvPr>
            <p:ph idx="2" type="subTitle"/>
          </p:nvPr>
        </p:nvSpPr>
        <p:spPr>
          <a:xfrm>
            <a:off x="3493650" y="1646722"/>
            <a:ext cx="39690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4" name="Google Shape;714;p17"/>
          <p:cNvSpPr txBox="1"/>
          <p:nvPr>
            <p:ph idx="3" type="subTitle"/>
          </p:nvPr>
        </p:nvSpPr>
        <p:spPr>
          <a:xfrm>
            <a:off x="3493655" y="2543061"/>
            <a:ext cx="3969000" cy="3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5" name="Google Shape;715;p17"/>
          <p:cNvSpPr txBox="1"/>
          <p:nvPr>
            <p:ph idx="4" type="subTitle"/>
          </p:nvPr>
        </p:nvSpPr>
        <p:spPr>
          <a:xfrm>
            <a:off x="3493650" y="2848497"/>
            <a:ext cx="39690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7"/>
          <p:cNvSpPr txBox="1"/>
          <p:nvPr>
            <p:ph idx="5" type="subTitle"/>
          </p:nvPr>
        </p:nvSpPr>
        <p:spPr>
          <a:xfrm>
            <a:off x="3493653" y="3744849"/>
            <a:ext cx="3969000" cy="3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7" name="Google Shape;717;p17"/>
          <p:cNvSpPr txBox="1"/>
          <p:nvPr>
            <p:ph idx="6" type="subTitle"/>
          </p:nvPr>
        </p:nvSpPr>
        <p:spPr>
          <a:xfrm>
            <a:off x="3493650" y="4050297"/>
            <a:ext cx="39690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2_1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18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0" name="Google Shape;720;p18"/>
          <p:cNvGrpSpPr/>
          <p:nvPr/>
        </p:nvGrpSpPr>
        <p:grpSpPr>
          <a:xfrm>
            <a:off x="-9536" y="2166330"/>
            <a:ext cx="9153537" cy="3015890"/>
            <a:chOff x="-9536" y="2166330"/>
            <a:chExt cx="9153537" cy="3015890"/>
          </a:xfrm>
        </p:grpSpPr>
        <p:sp>
          <p:nvSpPr>
            <p:cNvPr id="721" name="Google Shape;721;p18"/>
            <p:cNvSpPr/>
            <p:nvPr/>
          </p:nvSpPr>
          <p:spPr>
            <a:xfrm>
              <a:off x="-9536" y="4474996"/>
              <a:ext cx="1707042" cy="678028"/>
            </a:xfrm>
            <a:custGeom>
              <a:rect b="b" l="l" r="r" t="t"/>
              <a:pathLst>
                <a:path extrusionOk="0" h="15327" w="31552">
                  <a:moveTo>
                    <a:pt x="0" y="15327"/>
                  </a:moveTo>
                  <a:lnTo>
                    <a:pt x="31551" y="15327"/>
                  </a:lnTo>
                  <a:cubicBezTo>
                    <a:pt x="27350" y="13248"/>
                    <a:pt x="23202" y="10630"/>
                    <a:pt x="19264" y="7716"/>
                  </a:cubicBezTo>
                  <a:cubicBezTo>
                    <a:pt x="8846" y="0"/>
                    <a:pt x="2998" y="539"/>
                    <a:pt x="0" y="2175"/>
                  </a:cubicBezTo>
                  <a:close/>
                </a:path>
              </a:pathLst>
            </a:custGeom>
            <a:solidFill>
              <a:srgbClr val="6F95D4">
                <a:alpha val="1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2" name="Google Shape;722;p18"/>
            <p:cNvGrpSpPr/>
            <p:nvPr/>
          </p:nvGrpSpPr>
          <p:grpSpPr>
            <a:xfrm rot="5400000">
              <a:off x="6027483" y="2065702"/>
              <a:ext cx="3015890" cy="3217146"/>
              <a:chOff x="5229625" y="592975"/>
              <a:chExt cx="1914000" cy="2041725"/>
            </a:xfrm>
          </p:grpSpPr>
          <p:sp>
            <p:nvSpPr>
              <p:cNvPr id="723" name="Google Shape;723;p18"/>
              <p:cNvSpPr/>
              <p:nvPr/>
            </p:nvSpPr>
            <p:spPr>
              <a:xfrm>
                <a:off x="6221925" y="672250"/>
                <a:ext cx="24675" cy="24675"/>
              </a:xfrm>
              <a:custGeom>
                <a:rect b="b" l="l" r="r" t="t"/>
                <a:pathLst>
                  <a:path extrusionOk="0" h="987" w="987">
                    <a:moveTo>
                      <a:pt x="494" y="0"/>
                    </a:moveTo>
                    <a:cubicBezTo>
                      <a:pt x="231" y="0"/>
                      <a:pt x="1" y="230"/>
                      <a:pt x="1" y="493"/>
                    </a:cubicBezTo>
                    <a:cubicBezTo>
                      <a:pt x="1" y="772"/>
                      <a:pt x="231" y="986"/>
                      <a:pt x="494" y="986"/>
                    </a:cubicBezTo>
                    <a:cubicBezTo>
                      <a:pt x="773" y="986"/>
                      <a:pt x="987" y="772"/>
                      <a:pt x="987" y="493"/>
                    </a:cubicBezTo>
                    <a:cubicBezTo>
                      <a:pt x="987" y="230"/>
                      <a:pt x="773" y="0"/>
                      <a:pt x="494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8"/>
              <p:cNvSpPr/>
              <p:nvPr/>
            </p:nvSpPr>
            <p:spPr>
              <a:xfrm>
                <a:off x="6762850" y="719475"/>
                <a:ext cx="62450" cy="53825"/>
              </a:xfrm>
              <a:custGeom>
                <a:rect b="b" l="l" r="r" t="t"/>
                <a:pathLst>
                  <a:path extrusionOk="0" h="2153" w="2498">
                    <a:moveTo>
                      <a:pt x="1249" y="1"/>
                    </a:moveTo>
                    <a:lnTo>
                      <a:pt x="625" y="1085"/>
                    </a:lnTo>
                    <a:lnTo>
                      <a:pt x="1" y="2153"/>
                    </a:lnTo>
                    <a:lnTo>
                      <a:pt x="2498" y="2153"/>
                    </a:lnTo>
                    <a:lnTo>
                      <a:pt x="1874" y="1085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8"/>
              <p:cNvSpPr/>
              <p:nvPr/>
            </p:nvSpPr>
            <p:spPr>
              <a:xfrm>
                <a:off x="7076225" y="1004325"/>
                <a:ext cx="29075" cy="24875"/>
              </a:xfrm>
              <a:custGeom>
                <a:rect b="b" l="l" r="r" t="t"/>
                <a:pathLst>
                  <a:path extrusionOk="0" h="995" w="1163">
                    <a:moveTo>
                      <a:pt x="506" y="1"/>
                    </a:moveTo>
                    <a:cubicBezTo>
                      <a:pt x="255" y="1"/>
                      <a:pt x="17" y="203"/>
                      <a:pt x="17" y="501"/>
                    </a:cubicBezTo>
                    <a:cubicBezTo>
                      <a:pt x="1" y="764"/>
                      <a:pt x="231" y="994"/>
                      <a:pt x="494" y="994"/>
                    </a:cubicBezTo>
                    <a:cubicBezTo>
                      <a:pt x="500" y="994"/>
                      <a:pt x="507" y="994"/>
                      <a:pt x="513" y="994"/>
                    </a:cubicBezTo>
                    <a:cubicBezTo>
                      <a:pt x="944" y="994"/>
                      <a:pt x="1163" y="464"/>
                      <a:pt x="855" y="156"/>
                    </a:cubicBezTo>
                    <a:cubicBezTo>
                      <a:pt x="753" y="49"/>
                      <a:pt x="628" y="1"/>
                      <a:pt x="50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8"/>
              <p:cNvSpPr/>
              <p:nvPr/>
            </p:nvSpPr>
            <p:spPr>
              <a:xfrm>
                <a:off x="6829400" y="1799550"/>
                <a:ext cx="136375" cy="105300"/>
              </a:xfrm>
              <a:custGeom>
                <a:rect b="b" l="l" r="r" t="t"/>
                <a:pathLst>
                  <a:path extrusionOk="0" h="4212" w="5455">
                    <a:moveTo>
                      <a:pt x="2639" y="120"/>
                    </a:moveTo>
                    <a:cubicBezTo>
                      <a:pt x="3652" y="120"/>
                      <a:pt x="4622" y="893"/>
                      <a:pt x="4633" y="2076"/>
                    </a:cubicBezTo>
                    <a:cubicBezTo>
                      <a:pt x="4633" y="3176"/>
                      <a:pt x="3746" y="4080"/>
                      <a:pt x="2645" y="4096"/>
                    </a:cubicBezTo>
                    <a:cubicBezTo>
                      <a:pt x="887" y="4096"/>
                      <a:pt x="0" y="1961"/>
                      <a:pt x="1232" y="712"/>
                    </a:cubicBezTo>
                    <a:cubicBezTo>
                      <a:pt x="1641" y="303"/>
                      <a:pt x="2145" y="120"/>
                      <a:pt x="2639" y="120"/>
                    </a:cubicBezTo>
                    <a:close/>
                    <a:moveTo>
                      <a:pt x="2669" y="0"/>
                    </a:moveTo>
                    <a:cubicBezTo>
                      <a:pt x="1599" y="0"/>
                      <a:pt x="564" y="826"/>
                      <a:pt x="542" y="2076"/>
                    </a:cubicBezTo>
                    <a:cubicBezTo>
                      <a:pt x="542" y="3242"/>
                      <a:pt x="1479" y="4211"/>
                      <a:pt x="2645" y="4211"/>
                    </a:cubicBezTo>
                    <a:cubicBezTo>
                      <a:pt x="4518" y="4211"/>
                      <a:pt x="5454" y="1961"/>
                      <a:pt x="4140" y="630"/>
                    </a:cubicBezTo>
                    <a:cubicBezTo>
                      <a:pt x="3716" y="195"/>
                      <a:pt x="3188" y="0"/>
                      <a:pt x="2669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8"/>
              <p:cNvSpPr/>
              <p:nvPr/>
            </p:nvSpPr>
            <p:spPr>
              <a:xfrm>
                <a:off x="6391150" y="824600"/>
                <a:ext cx="97550" cy="83325"/>
              </a:xfrm>
              <a:custGeom>
                <a:rect b="b" l="l" r="r" t="t"/>
                <a:pathLst>
                  <a:path extrusionOk="0" h="3333" w="3902">
                    <a:moveTo>
                      <a:pt x="1678" y="302"/>
                    </a:moveTo>
                    <a:cubicBezTo>
                      <a:pt x="2013" y="302"/>
                      <a:pt x="2353" y="427"/>
                      <a:pt x="2629" y="708"/>
                    </a:cubicBezTo>
                    <a:cubicBezTo>
                      <a:pt x="3479" y="1574"/>
                      <a:pt x="2866" y="3024"/>
                      <a:pt x="1664" y="3024"/>
                    </a:cubicBezTo>
                    <a:cubicBezTo>
                      <a:pt x="1657" y="3024"/>
                      <a:pt x="1650" y="3024"/>
                      <a:pt x="1643" y="3024"/>
                    </a:cubicBezTo>
                    <a:cubicBezTo>
                      <a:pt x="904" y="3024"/>
                      <a:pt x="296" y="2416"/>
                      <a:pt x="313" y="1677"/>
                    </a:cubicBezTo>
                    <a:cubicBezTo>
                      <a:pt x="302" y="854"/>
                      <a:pt x="976" y="302"/>
                      <a:pt x="1678" y="302"/>
                    </a:cubicBezTo>
                    <a:close/>
                    <a:moveTo>
                      <a:pt x="1684" y="1"/>
                    </a:moveTo>
                    <a:cubicBezTo>
                      <a:pt x="1670" y="1"/>
                      <a:pt x="1657" y="1"/>
                      <a:pt x="1643" y="1"/>
                    </a:cubicBezTo>
                    <a:cubicBezTo>
                      <a:pt x="723" y="1"/>
                      <a:pt x="1" y="757"/>
                      <a:pt x="1" y="1677"/>
                    </a:cubicBezTo>
                    <a:cubicBezTo>
                      <a:pt x="12" y="2672"/>
                      <a:pt x="834" y="3332"/>
                      <a:pt x="1685" y="3332"/>
                    </a:cubicBezTo>
                    <a:cubicBezTo>
                      <a:pt x="2100" y="3332"/>
                      <a:pt x="2521" y="3176"/>
                      <a:pt x="2859" y="2827"/>
                    </a:cubicBezTo>
                    <a:cubicBezTo>
                      <a:pt x="3901" y="1785"/>
                      <a:pt x="3152" y="1"/>
                      <a:pt x="168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8"/>
              <p:cNvSpPr/>
              <p:nvPr/>
            </p:nvSpPr>
            <p:spPr>
              <a:xfrm>
                <a:off x="6808450" y="1972175"/>
                <a:ext cx="43150" cy="36700"/>
              </a:xfrm>
              <a:custGeom>
                <a:rect b="b" l="l" r="r" t="t"/>
                <a:pathLst>
                  <a:path extrusionOk="0" h="1468" w="1726">
                    <a:moveTo>
                      <a:pt x="986" y="1"/>
                    </a:moveTo>
                    <a:cubicBezTo>
                      <a:pt x="345" y="1"/>
                      <a:pt x="0" y="789"/>
                      <a:pt x="460" y="1249"/>
                    </a:cubicBezTo>
                    <a:cubicBezTo>
                      <a:pt x="611" y="1400"/>
                      <a:pt x="799" y="1468"/>
                      <a:pt x="983" y="1468"/>
                    </a:cubicBezTo>
                    <a:cubicBezTo>
                      <a:pt x="1361" y="1468"/>
                      <a:pt x="1725" y="1182"/>
                      <a:pt x="1725" y="740"/>
                    </a:cubicBezTo>
                    <a:cubicBezTo>
                      <a:pt x="1725" y="329"/>
                      <a:pt x="1397" y="1"/>
                      <a:pt x="98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8"/>
              <p:cNvSpPr/>
              <p:nvPr/>
            </p:nvSpPr>
            <p:spPr>
              <a:xfrm>
                <a:off x="6249875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6" y="1"/>
                    </a:moveTo>
                    <a:cubicBezTo>
                      <a:pt x="371" y="1"/>
                      <a:pt x="11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96" y="1475"/>
                      <a:pt x="1725" y="687"/>
                      <a:pt x="1265" y="227"/>
                    </a:cubicBezTo>
                    <a:cubicBezTo>
                      <a:pt x="1114" y="70"/>
                      <a:pt x="928" y="1"/>
                      <a:pt x="74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8"/>
              <p:cNvSpPr/>
              <p:nvPr/>
            </p:nvSpPr>
            <p:spPr>
              <a:xfrm>
                <a:off x="6306550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2" y="1"/>
                    </a:moveTo>
                    <a:cubicBezTo>
                      <a:pt x="364" y="1"/>
                      <a:pt x="0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80" y="1475"/>
                      <a:pt x="1725" y="687"/>
                      <a:pt x="1265" y="227"/>
                    </a:cubicBezTo>
                    <a:cubicBezTo>
                      <a:pt x="1114" y="70"/>
                      <a:pt x="927" y="1"/>
                      <a:pt x="74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8"/>
              <p:cNvSpPr/>
              <p:nvPr/>
            </p:nvSpPr>
            <p:spPr>
              <a:xfrm>
                <a:off x="6419900" y="853775"/>
                <a:ext cx="29175" cy="24775"/>
              </a:xfrm>
              <a:custGeom>
                <a:rect b="b" l="l" r="r" t="t"/>
                <a:pathLst>
                  <a:path extrusionOk="0" h="991" w="1167">
                    <a:moveTo>
                      <a:pt x="493" y="1"/>
                    </a:moveTo>
                    <a:cubicBezTo>
                      <a:pt x="214" y="1"/>
                      <a:pt x="1" y="231"/>
                      <a:pt x="17" y="510"/>
                    </a:cubicBezTo>
                    <a:cubicBezTo>
                      <a:pt x="17" y="805"/>
                      <a:pt x="256" y="991"/>
                      <a:pt x="504" y="991"/>
                    </a:cubicBezTo>
                    <a:cubicBezTo>
                      <a:pt x="629" y="991"/>
                      <a:pt x="756" y="943"/>
                      <a:pt x="855" y="839"/>
                    </a:cubicBezTo>
                    <a:cubicBezTo>
                      <a:pt x="1167" y="527"/>
                      <a:pt x="937" y="1"/>
                      <a:pt x="49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8"/>
              <p:cNvSpPr/>
              <p:nvPr/>
            </p:nvSpPr>
            <p:spPr>
              <a:xfrm>
                <a:off x="7043775" y="976225"/>
                <a:ext cx="99850" cy="82125"/>
              </a:xfrm>
              <a:custGeom>
                <a:rect b="b" l="l" r="r" t="t"/>
                <a:pathLst>
                  <a:path extrusionOk="0" h="3285" w="3994">
                    <a:moveTo>
                      <a:pt x="1792" y="297"/>
                    </a:moveTo>
                    <a:cubicBezTo>
                      <a:pt x="2474" y="297"/>
                      <a:pt x="3128" y="821"/>
                      <a:pt x="3139" y="1625"/>
                    </a:cubicBezTo>
                    <a:cubicBezTo>
                      <a:pt x="3139" y="2364"/>
                      <a:pt x="2547" y="2972"/>
                      <a:pt x="1792" y="2989"/>
                    </a:cubicBezTo>
                    <a:cubicBezTo>
                      <a:pt x="609" y="2989"/>
                      <a:pt x="1" y="1543"/>
                      <a:pt x="839" y="705"/>
                    </a:cubicBezTo>
                    <a:cubicBezTo>
                      <a:pt x="1115" y="424"/>
                      <a:pt x="1457" y="297"/>
                      <a:pt x="1792" y="297"/>
                    </a:cubicBezTo>
                    <a:close/>
                    <a:moveTo>
                      <a:pt x="1802" y="0"/>
                    </a:moveTo>
                    <a:cubicBezTo>
                      <a:pt x="966" y="0"/>
                      <a:pt x="160" y="642"/>
                      <a:pt x="149" y="1625"/>
                    </a:cubicBezTo>
                    <a:cubicBezTo>
                      <a:pt x="149" y="2529"/>
                      <a:pt x="888" y="3284"/>
                      <a:pt x="1792" y="3284"/>
                    </a:cubicBezTo>
                    <a:cubicBezTo>
                      <a:pt x="3254" y="3284"/>
                      <a:pt x="3993" y="1527"/>
                      <a:pt x="2958" y="492"/>
                    </a:cubicBezTo>
                    <a:cubicBezTo>
                      <a:pt x="2625" y="153"/>
                      <a:pt x="2210" y="0"/>
                      <a:pt x="1802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18"/>
              <p:cNvSpPr/>
              <p:nvPr/>
            </p:nvSpPr>
            <p:spPr>
              <a:xfrm>
                <a:off x="6193175" y="643075"/>
                <a:ext cx="82175" cy="83400"/>
              </a:xfrm>
              <a:custGeom>
                <a:rect b="b" l="l" r="r" t="t"/>
                <a:pathLst>
                  <a:path extrusionOk="0" h="3336" w="3287">
                    <a:moveTo>
                      <a:pt x="1644" y="313"/>
                    </a:moveTo>
                    <a:cubicBezTo>
                      <a:pt x="2399" y="313"/>
                      <a:pt x="2991" y="921"/>
                      <a:pt x="2991" y="1660"/>
                    </a:cubicBezTo>
                    <a:cubicBezTo>
                      <a:pt x="3007" y="2416"/>
                      <a:pt x="2399" y="3024"/>
                      <a:pt x="1644" y="3024"/>
                    </a:cubicBezTo>
                    <a:cubicBezTo>
                      <a:pt x="904" y="3024"/>
                      <a:pt x="297" y="2416"/>
                      <a:pt x="313" y="1677"/>
                    </a:cubicBezTo>
                    <a:cubicBezTo>
                      <a:pt x="297" y="921"/>
                      <a:pt x="904" y="313"/>
                      <a:pt x="1644" y="313"/>
                    </a:cubicBezTo>
                    <a:close/>
                    <a:moveTo>
                      <a:pt x="1644" y="1"/>
                    </a:moveTo>
                    <a:cubicBezTo>
                      <a:pt x="740" y="1"/>
                      <a:pt x="1" y="757"/>
                      <a:pt x="1" y="1660"/>
                    </a:cubicBezTo>
                    <a:cubicBezTo>
                      <a:pt x="1" y="2580"/>
                      <a:pt x="740" y="3319"/>
                      <a:pt x="1644" y="3336"/>
                    </a:cubicBezTo>
                    <a:cubicBezTo>
                      <a:pt x="2564" y="3319"/>
                      <a:pt x="3287" y="2580"/>
                      <a:pt x="3287" y="1660"/>
                    </a:cubicBezTo>
                    <a:cubicBezTo>
                      <a:pt x="3287" y="757"/>
                      <a:pt x="2564" y="1"/>
                      <a:pt x="164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18"/>
              <p:cNvSpPr/>
              <p:nvPr/>
            </p:nvSpPr>
            <p:spPr>
              <a:xfrm>
                <a:off x="7010525" y="1609975"/>
                <a:ext cx="99825" cy="82525"/>
              </a:xfrm>
              <a:custGeom>
                <a:rect b="b" l="l" r="r" t="t"/>
                <a:pathLst>
                  <a:path extrusionOk="0" h="3301" w="3993">
                    <a:moveTo>
                      <a:pt x="1784" y="301"/>
                    </a:moveTo>
                    <a:cubicBezTo>
                      <a:pt x="2469" y="301"/>
                      <a:pt x="3127" y="829"/>
                      <a:pt x="3138" y="1625"/>
                    </a:cubicBezTo>
                    <a:cubicBezTo>
                      <a:pt x="3155" y="2381"/>
                      <a:pt x="2547" y="2988"/>
                      <a:pt x="1807" y="2988"/>
                    </a:cubicBezTo>
                    <a:cubicBezTo>
                      <a:pt x="608" y="2988"/>
                      <a:pt x="0" y="1543"/>
                      <a:pt x="838" y="705"/>
                    </a:cubicBezTo>
                    <a:cubicBezTo>
                      <a:pt x="1112" y="425"/>
                      <a:pt x="1451" y="301"/>
                      <a:pt x="1784" y="301"/>
                    </a:cubicBezTo>
                    <a:close/>
                    <a:moveTo>
                      <a:pt x="1810" y="0"/>
                    </a:moveTo>
                    <a:cubicBezTo>
                      <a:pt x="972" y="0"/>
                      <a:pt x="170" y="642"/>
                      <a:pt x="148" y="1625"/>
                    </a:cubicBezTo>
                    <a:cubicBezTo>
                      <a:pt x="148" y="2545"/>
                      <a:pt x="887" y="3284"/>
                      <a:pt x="1791" y="3301"/>
                    </a:cubicBezTo>
                    <a:cubicBezTo>
                      <a:pt x="3253" y="3301"/>
                      <a:pt x="3992" y="1543"/>
                      <a:pt x="2974" y="491"/>
                    </a:cubicBezTo>
                    <a:cubicBezTo>
                      <a:pt x="2635" y="152"/>
                      <a:pt x="2218" y="0"/>
                      <a:pt x="1810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18"/>
              <p:cNvSpPr/>
              <p:nvPr/>
            </p:nvSpPr>
            <p:spPr>
              <a:xfrm>
                <a:off x="7042975" y="163865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503" y="1"/>
                    </a:moveTo>
                    <a:cubicBezTo>
                      <a:pt x="253" y="1"/>
                      <a:pt x="17" y="191"/>
                      <a:pt x="17" y="478"/>
                    </a:cubicBezTo>
                    <a:cubicBezTo>
                      <a:pt x="0" y="757"/>
                      <a:pt x="230" y="971"/>
                      <a:pt x="493" y="971"/>
                    </a:cubicBezTo>
                    <a:cubicBezTo>
                      <a:pt x="937" y="971"/>
                      <a:pt x="1150" y="445"/>
                      <a:pt x="854" y="149"/>
                    </a:cubicBezTo>
                    <a:cubicBezTo>
                      <a:pt x="752" y="47"/>
                      <a:pt x="626" y="1"/>
                      <a:pt x="50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6517650" y="85420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658" y="0"/>
                    </a:moveTo>
                    <a:cubicBezTo>
                      <a:pt x="214" y="0"/>
                      <a:pt x="1" y="510"/>
                      <a:pt x="313" y="822"/>
                    </a:cubicBezTo>
                    <a:cubicBezTo>
                      <a:pt x="410" y="924"/>
                      <a:pt x="532" y="970"/>
                      <a:pt x="653" y="970"/>
                    </a:cubicBezTo>
                    <a:cubicBezTo>
                      <a:pt x="899" y="970"/>
                      <a:pt x="1140" y="780"/>
                      <a:pt x="1151" y="493"/>
                    </a:cubicBezTo>
                    <a:cubicBezTo>
                      <a:pt x="1151" y="214"/>
                      <a:pt x="921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18"/>
              <p:cNvSpPr/>
              <p:nvPr/>
            </p:nvSpPr>
            <p:spPr>
              <a:xfrm>
                <a:off x="6829400" y="1220550"/>
                <a:ext cx="137900" cy="482000"/>
              </a:xfrm>
              <a:custGeom>
                <a:rect b="b" l="l" r="r" t="t"/>
                <a:pathLst>
                  <a:path extrusionOk="0" h="19280" w="5516">
                    <a:moveTo>
                      <a:pt x="0" y="1"/>
                    </a:moveTo>
                    <a:lnTo>
                      <a:pt x="0" y="14097"/>
                    </a:lnTo>
                    <a:lnTo>
                      <a:pt x="4403" y="18549"/>
                    </a:lnTo>
                    <a:cubicBezTo>
                      <a:pt x="4370" y="18615"/>
                      <a:pt x="4354" y="18697"/>
                      <a:pt x="4354" y="18779"/>
                    </a:cubicBezTo>
                    <a:cubicBezTo>
                      <a:pt x="4354" y="19077"/>
                      <a:pt x="4592" y="19279"/>
                      <a:pt x="4848" y="19279"/>
                    </a:cubicBezTo>
                    <a:cubicBezTo>
                      <a:pt x="4972" y="19279"/>
                      <a:pt x="5101" y="19232"/>
                      <a:pt x="5208" y="19124"/>
                    </a:cubicBezTo>
                    <a:cubicBezTo>
                      <a:pt x="5516" y="18816"/>
                      <a:pt x="5297" y="18286"/>
                      <a:pt x="4851" y="18286"/>
                    </a:cubicBezTo>
                    <a:cubicBezTo>
                      <a:pt x="4844" y="18286"/>
                      <a:pt x="4837" y="18286"/>
                      <a:pt x="4830" y="18286"/>
                    </a:cubicBezTo>
                    <a:cubicBezTo>
                      <a:pt x="4764" y="18286"/>
                      <a:pt x="4682" y="18303"/>
                      <a:pt x="4617" y="18335"/>
                    </a:cubicBezTo>
                    <a:lnTo>
                      <a:pt x="312" y="13965"/>
                    </a:lnTo>
                    <a:lnTo>
                      <a:pt x="312" y="6244"/>
                    </a:lnTo>
                    <a:lnTo>
                      <a:pt x="2530" y="8495"/>
                    </a:lnTo>
                    <a:lnTo>
                      <a:pt x="2530" y="12963"/>
                    </a:lnTo>
                    <a:lnTo>
                      <a:pt x="2826" y="12963"/>
                    </a:lnTo>
                    <a:lnTo>
                      <a:pt x="2826" y="8363"/>
                    </a:lnTo>
                    <a:lnTo>
                      <a:pt x="312" y="58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18"/>
              <p:cNvSpPr/>
              <p:nvPr/>
            </p:nvSpPr>
            <p:spPr>
              <a:xfrm>
                <a:off x="5995625" y="628300"/>
                <a:ext cx="170475" cy="171300"/>
              </a:xfrm>
              <a:custGeom>
                <a:rect b="b" l="l" r="r" t="t"/>
                <a:pathLst>
                  <a:path extrusionOk="0" h="6852" w="6819">
                    <a:moveTo>
                      <a:pt x="493" y="0"/>
                    </a:moveTo>
                    <a:cubicBezTo>
                      <a:pt x="231" y="0"/>
                      <a:pt x="1" y="214"/>
                      <a:pt x="17" y="493"/>
                    </a:cubicBezTo>
                    <a:cubicBezTo>
                      <a:pt x="17" y="756"/>
                      <a:pt x="231" y="970"/>
                      <a:pt x="493" y="970"/>
                    </a:cubicBezTo>
                    <a:cubicBezTo>
                      <a:pt x="576" y="970"/>
                      <a:pt x="658" y="953"/>
                      <a:pt x="740" y="920"/>
                    </a:cubicBezTo>
                    <a:lnTo>
                      <a:pt x="6589" y="6851"/>
                    </a:lnTo>
                    <a:lnTo>
                      <a:pt x="6819" y="6654"/>
                    </a:lnTo>
                    <a:lnTo>
                      <a:pt x="937" y="690"/>
                    </a:lnTo>
                    <a:cubicBezTo>
                      <a:pt x="970" y="625"/>
                      <a:pt x="986" y="559"/>
                      <a:pt x="986" y="493"/>
                    </a:cubicBezTo>
                    <a:cubicBezTo>
                      <a:pt x="986" y="214"/>
                      <a:pt x="773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5267425" y="784775"/>
                <a:ext cx="1094175" cy="211975"/>
              </a:xfrm>
              <a:custGeom>
                <a:rect b="b" l="l" r="r" t="t"/>
                <a:pathLst>
                  <a:path extrusionOk="0" h="8479" w="43767">
                    <a:moveTo>
                      <a:pt x="18006" y="2038"/>
                    </a:moveTo>
                    <a:lnTo>
                      <a:pt x="19370" y="4437"/>
                    </a:lnTo>
                    <a:lnTo>
                      <a:pt x="18006" y="6819"/>
                    </a:lnTo>
                    <a:lnTo>
                      <a:pt x="15279" y="6819"/>
                    </a:lnTo>
                    <a:lnTo>
                      <a:pt x="13915" y="4437"/>
                    </a:lnTo>
                    <a:lnTo>
                      <a:pt x="14474" y="3467"/>
                    </a:lnTo>
                    <a:lnTo>
                      <a:pt x="14507" y="3467"/>
                    </a:lnTo>
                    <a:lnTo>
                      <a:pt x="14507" y="3418"/>
                    </a:lnTo>
                    <a:lnTo>
                      <a:pt x="15279" y="2054"/>
                    </a:lnTo>
                    <a:lnTo>
                      <a:pt x="18006" y="2038"/>
                    </a:lnTo>
                    <a:close/>
                    <a:moveTo>
                      <a:pt x="21916" y="1"/>
                    </a:moveTo>
                    <a:cubicBezTo>
                      <a:pt x="21259" y="1"/>
                      <a:pt x="21259" y="987"/>
                      <a:pt x="21916" y="987"/>
                    </a:cubicBezTo>
                    <a:cubicBezTo>
                      <a:pt x="22130" y="987"/>
                      <a:pt x="22311" y="855"/>
                      <a:pt x="22376" y="658"/>
                    </a:cubicBezTo>
                    <a:lnTo>
                      <a:pt x="27666" y="658"/>
                    </a:lnTo>
                    <a:lnTo>
                      <a:pt x="31231" y="4289"/>
                    </a:lnTo>
                    <a:lnTo>
                      <a:pt x="19633" y="4289"/>
                    </a:lnTo>
                    <a:lnTo>
                      <a:pt x="18187" y="1742"/>
                    </a:lnTo>
                    <a:lnTo>
                      <a:pt x="15131" y="1742"/>
                    </a:lnTo>
                    <a:lnTo>
                      <a:pt x="14310" y="3172"/>
                    </a:lnTo>
                    <a:lnTo>
                      <a:pt x="6342" y="3172"/>
                    </a:lnTo>
                    <a:cubicBezTo>
                      <a:pt x="6263" y="2934"/>
                      <a:pt x="6067" y="2826"/>
                      <a:pt x="5873" y="2826"/>
                    </a:cubicBezTo>
                    <a:cubicBezTo>
                      <a:pt x="5622" y="2826"/>
                      <a:pt x="5372" y="3005"/>
                      <a:pt x="5372" y="3319"/>
                    </a:cubicBezTo>
                    <a:cubicBezTo>
                      <a:pt x="5372" y="3634"/>
                      <a:pt x="5622" y="3813"/>
                      <a:pt x="5873" y="3813"/>
                    </a:cubicBezTo>
                    <a:cubicBezTo>
                      <a:pt x="6067" y="3813"/>
                      <a:pt x="6263" y="3704"/>
                      <a:pt x="6342" y="3467"/>
                    </a:cubicBezTo>
                    <a:lnTo>
                      <a:pt x="14129" y="3467"/>
                    </a:lnTo>
                    <a:lnTo>
                      <a:pt x="13669" y="4289"/>
                    </a:lnTo>
                    <a:lnTo>
                      <a:pt x="0" y="4289"/>
                    </a:lnTo>
                    <a:lnTo>
                      <a:pt x="0" y="4601"/>
                    </a:lnTo>
                    <a:lnTo>
                      <a:pt x="13669" y="4601"/>
                    </a:lnTo>
                    <a:lnTo>
                      <a:pt x="15115" y="7131"/>
                    </a:lnTo>
                    <a:lnTo>
                      <a:pt x="18187" y="7131"/>
                    </a:lnTo>
                    <a:lnTo>
                      <a:pt x="19633" y="4601"/>
                    </a:lnTo>
                    <a:lnTo>
                      <a:pt x="39742" y="4601"/>
                    </a:lnTo>
                    <a:lnTo>
                      <a:pt x="43553" y="8478"/>
                    </a:lnTo>
                    <a:lnTo>
                      <a:pt x="43767" y="8248"/>
                    </a:lnTo>
                    <a:lnTo>
                      <a:pt x="39857" y="4289"/>
                    </a:lnTo>
                    <a:lnTo>
                      <a:pt x="31659" y="4289"/>
                    </a:lnTo>
                    <a:lnTo>
                      <a:pt x="27781" y="346"/>
                    </a:lnTo>
                    <a:lnTo>
                      <a:pt x="22393" y="346"/>
                    </a:lnTo>
                    <a:cubicBezTo>
                      <a:pt x="22327" y="149"/>
                      <a:pt x="22146" y="1"/>
                      <a:pt x="2191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18"/>
              <p:cNvSpPr/>
              <p:nvPr/>
            </p:nvSpPr>
            <p:spPr>
              <a:xfrm>
                <a:off x="5883900" y="924850"/>
                <a:ext cx="37825" cy="43550"/>
              </a:xfrm>
              <a:custGeom>
                <a:rect b="b" l="l" r="r" t="t"/>
                <a:pathLst>
                  <a:path extrusionOk="0" h="1742" w="1513">
                    <a:moveTo>
                      <a:pt x="1463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18"/>
              <p:cNvSpPr/>
              <p:nvPr/>
            </p:nvSpPr>
            <p:spPr>
              <a:xfrm>
                <a:off x="6811725" y="2031325"/>
                <a:ext cx="43150" cy="38625"/>
              </a:xfrm>
              <a:custGeom>
                <a:rect b="b" l="l" r="r" t="t"/>
                <a:pathLst>
                  <a:path extrusionOk="0" h="1545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6422775" y="693600"/>
                <a:ext cx="43550" cy="38625"/>
              </a:xfrm>
              <a:custGeom>
                <a:rect b="b" l="l" r="r" t="t"/>
                <a:pathLst>
                  <a:path extrusionOk="0" h="1545" w="1742">
                    <a:moveTo>
                      <a:pt x="838" y="1"/>
                    </a:moveTo>
                    <a:lnTo>
                      <a:pt x="428" y="773"/>
                    </a:lnTo>
                    <a:lnTo>
                      <a:pt x="1" y="1545"/>
                    </a:lnTo>
                    <a:lnTo>
                      <a:pt x="871" y="1512"/>
                    </a:lnTo>
                    <a:lnTo>
                      <a:pt x="1742" y="1496"/>
                    </a:lnTo>
                    <a:lnTo>
                      <a:pt x="1282" y="756"/>
                    </a:lnTo>
                    <a:lnTo>
                      <a:pt x="83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8"/>
              <p:cNvSpPr/>
              <p:nvPr/>
            </p:nvSpPr>
            <p:spPr>
              <a:xfrm>
                <a:off x="5229625" y="873900"/>
                <a:ext cx="38225" cy="43575"/>
              </a:xfrm>
              <a:custGeom>
                <a:rect b="b" l="l" r="r" t="t"/>
                <a:pathLst>
                  <a:path extrusionOk="0" h="1743" w="1529">
                    <a:moveTo>
                      <a:pt x="1479" y="1"/>
                    </a:moveTo>
                    <a:lnTo>
                      <a:pt x="740" y="461"/>
                    </a:lnTo>
                    <a:lnTo>
                      <a:pt x="1" y="904"/>
                    </a:lnTo>
                    <a:lnTo>
                      <a:pt x="757" y="1332"/>
                    </a:lnTo>
                    <a:lnTo>
                      <a:pt x="1529" y="1742"/>
                    </a:lnTo>
                    <a:lnTo>
                      <a:pt x="1496" y="872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18"/>
              <p:cNvSpPr/>
              <p:nvPr/>
            </p:nvSpPr>
            <p:spPr>
              <a:xfrm>
                <a:off x="5935250" y="924850"/>
                <a:ext cx="37800" cy="43550"/>
              </a:xfrm>
              <a:custGeom>
                <a:rect b="b" l="l" r="r" t="t"/>
                <a:pathLst>
                  <a:path extrusionOk="0" h="1742" w="1512">
                    <a:moveTo>
                      <a:pt x="1479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6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18"/>
              <p:cNvSpPr/>
              <p:nvPr/>
            </p:nvSpPr>
            <p:spPr>
              <a:xfrm>
                <a:off x="5630900" y="849675"/>
                <a:ext cx="104775" cy="92025"/>
              </a:xfrm>
              <a:custGeom>
                <a:rect b="b" l="l" r="r" t="t"/>
                <a:pathLst>
                  <a:path extrusionOk="0" h="3681" w="4191">
                    <a:moveTo>
                      <a:pt x="3089" y="116"/>
                    </a:moveTo>
                    <a:lnTo>
                      <a:pt x="4075" y="1841"/>
                    </a:lnTo>
                    <a:lnTo>
                      <a:pt x="3089" y="3566"/>
                    </a:lnTo>
                    <a:lnTo>
                      <a:pt x="1118" y="3566"/>
                    </a:lnTo>
                    <a:lnTo>
                      <a:pt x="149" y="1841"/>
                    </a:lnTo>
                    <a:lnTo>
                      <a:pt x="1118" y="116"/>
                    </a:lnTo>
                    <a:close/>
                    <a:moveTo>
                      <a:pt x="1052" y="1"/>
                    </a:moveTo>
                    <a:lnTo>
                      <a:pt x="1" y="1841"/>
                    </a:lnTo>
                    <a:lnTo>
                      <a:pt x="1052" y="3681"/>
                    </a:lnTo>
                    <a:lnTo>
                      <a:pt x="3155" y="3681"/>
                    </a:lnTo>
                    <a:lnTo>
                      <a:pt x="4190" y="1841"/>
                    </a:lnTo>
                    <a:lnTo>
                      <a:pt x="3155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>
                <a:off x="6992025" y="1092425"/>
                <a:ext cx="63700" cy="55875"/>
              </a:xfrm>
              <a:custGeom>
                <a:rect b="b" l="l" r="r" t="t"/>
                <a:pathLst>
                  <a:path extrusionOk="0" h="2235" w="2548">
                    <a:moveTo>
                      <a:pt x="642" y="0"/>
                    </a:moveTo>
                    <a:lnTo>
                      <a:pt x="1" y="1117"/>
                    </a:lnTo>
                    <a:lnTo>
                      <a:pt x="642" y="2234"/>
                    </a:lnTo>
                    <a:lnTo>
                      <a:pt x="1907" y="2234"/>
                    </a:lnTo>
                    <a:lnTo>
                      <a:pt x="2547" y="1117"/>
                    </a:lnTo>
                    <a:lnTo>
                      <a:pt x="1907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18"/>
              <p:cNvSpPr/>
              <p:nvPr/>
            </p:nvSpPr>
            <p:spPr>
              <a:xfrm>
                <a:off x="6428125" y="967550"/>
                <a:ext cx="112150" cy="98600"/>
              </a:xfrm>
              <a:custGeom>
                <a:rect b="b" l="l" r="r" t="t"/>
                <a:pathLst>
                  <a:path extrusionOk="0" h="3944" w="4486">
                    <a:moveTo>
                      <a:pt x="3302" y="116"/>
                    </a:moveTo>
                    <a:lnTo>
                      <a:pt x="4337" y="1972"/>
                    </a:lnTo>
                    <a:lnTo>
                      <a:pt x="3302" y="3812"/>
                    </a:lnTo>
                    <a:lnTo>
                      <a:pt x="1199" y="3812"/>
                    </a:lnTo>
                    <a:lnTo>
                      <a:pt x="148" y="1972"/>
                    </a:lnTo>
                    <a:lnTo>
                      <a:pt x="1199" y="116"/>
                    </a:lnTo>
                    <a:close/>
                    <a:moveTo>
                      <a:pt x="1117" y="1"/>
                    </a:moveTo>
                    <a:lnTo>
                      <a:pt x="0" y="1972"/>
                    </a:lnTo>
                    <a:lnTo>
                      <a:pt x="1117" y="3944"/>
                    </a:lnTo>
                    <a:lnTo>
                      <a:pt x="3352" y="3944"/>
                    </a:lnTo>
                    <a:lnTo>
                      <a:pt x="4485" y="1972"/>
                    </a:lnTo>
                    <a:lnTo>
                      <a:pt x="336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18"/>
              <p:cNvSpPr/>
              <p:nvPr/>
            </p:nvSpPr>
            <p:spPr>
              <a:xfrm>
                <a:off x="6854025" y="2214100"/>
                <a:ext cx="38225" cy="33700"/>
              </a:xfrm>
              <a:custGeom>
                <a:rect b="b" l="l" r="r" t="t"/>
                <a:pathLst>
                  <a:path extrusionOk="0" h="1348" w="1529">
                    <a:moveTo>
                      <a:pt x="1" y="0"/>
                    </a:moveTo>
                    <a:lnTo>
                      <a:pt x="379" y="674"/>
                    </a:lnTo>
                    <a:lnTo>
                      <a:pt x="773" y="1347"/>
                    </a:lnTo>
                    <a:lnTo>
                      <a:pt x="1151" y="674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6073675" y="659925"/>
                <a:ext cx="315450" cy="318325"/>
              </a:xfrm>
              <a:custGeom>
                <a:rect b="b" l="l" r="r" t="t"/>
                <a:pathLst>
                  <a:path extrusionOk="0" h="12733" w="12618">
                    <a:moveTo>
                      <a:pt x="493" y="0"/>
                    </a:moveTo>
                    <a:cubicBezTo>
                      <a:pt x="214" y="0"/>
                      <a:pt x="0" y="214"/>
                      <a:pt x="0" y="493"/>
                    </a:cubicBezTo>
                    <a:cubicBezTo>
                      <a:pt x="0" y="773"/>
                      <a:pt x="214" y="986"/>
                      <a:pt x="493" y="986"/>
                    </a:cubicBezTo>
                    <a:cubicBezTo>
                      <a:pt x="575" y="986"/>
                      <a:pt x="674" y="970"/>
                      <a:pt x="756" y="920"/>
                    </a:cubicBezTo>
                    <a:lnTo>
                      <a:pt x="12404" y="12733"/>
                    </a:lnTo>
                    <a:lnTo>
                      <a:pt x="12617" y="12503"/>
                    </a:lnTo>
                    <a:lnTo>
                      <a:pt x="10054" y="9907"/>
                    </a:lnTo>
                    <a:lnTo>
                      <a:pt x="10054" y="6391"/>
                    </a:lnTo>
                    <a:lnTo>
                      <a:pt x="7738" y="4042"/>
                    </a:lnTo>
                    <a:lnTo>
                      <a:pt x="7524" y="4256"/>
                    </a:lnTo>
                    <a:lnTo>
                      <a:pt x="9759" y="6523"/>
                    </a:lnTo>
                    <a:lnTo>
                      <a:pt x="9759" y="9595"/>
                    </a:lnTo>
                    <a:lnTo>
                      <a:pt x="953" y="674"/>
                    </a:lnTo>
                    <a:cubicBezTo>
                      <a:pt x="969" y="625"/>
                      <a:pt x="986" y="559"/>
                      <a:pt x="986" y="493"/>
                    </a:cubicBezTo>
                    <a:cubicBezTo>
                      <a:pt x="986" y="214"/>
                      <a:pt x="756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6890175" y="1281750"/>
                <a:ext cx="43150" cy="38650"/>
              </a:xfrm>
              <a:custGeom>
                <a:rect b="b" l="l" r="r" t="t"/>
                <a:pathLst>
                  <a:path extrusionOk="0" h="1546" w="1726">
                    <a:moveTo>
                      <a:pt x="1726" y="1"/>
                    </a:moveTo>
                    <a:lnTo>
                      <a:pt x="855" y="34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18"/>
              <p:cNvSpPr/>
              <p:nvPr/>
            </p:nvSpPr>
            <p:spPr>
              <a:xfrm>
                <a:off x="6890175" y="1229600"/>
                <a:ext cx="43150" cy="38225"/>
              </a:xfrm>
              <a:custGeom>
                <a:rect b="b" l="l" r="r" t="t"/>
                <a:pathLst>
                  <a:path extrusionOk="0" h="1529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33"/>
                    </a:lnTo>
                    <a:lnTo>
                      <a:pt x="444" y="789"/>
                    </a:lnTo>
                    <a:lnTo>
                      <a:pt x="888" y="1528"/>
                    </a:lnTo>
                    <a:lnTo>
                      <a:pt x="1315" y="772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18"/>
              <p:cNvSpPr/>
              <p:nvPr/>
            </p:nvSpPr>
            <p:spPr>
              <a:xfrm>
                <a:off x="708855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89" y="1282"/>
                    </a:lnTo>
                    <a:lnTo>
                      <a:pt x="1529" y="838"/>
                    </a:lnTo>
                    <a:lnTo>
                      <a:pt x="773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>
                <a:off x="703680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73" y="1282"/>
                    </a:lnTo>
                    <a:lnTo>
                      <a:pt x="1529" y="838"/>
                    </a:lnTo>
                    <a:lnTo>
                      <a:pt x="756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18"/>
              <p:cNvSpPr/>
              <p:nvPr/>
            </p:nvSpPr>
            <p:spPr>
              <a:xfrm>
                <a:off x="6810075" y="2190275"/>
                <a:ext cx="126125" cy="444425"/>
              </a:xfrm>
              <a:custGeom>
                <a:rect b="b" l="l" r="r" t="t"/>
                <a:pathLst>
                  <a:path extrusionOk="0" h="17777" w="5045">
                    <a:moveTo>
                      <a:pt x="4519" y="312"/>
                    </a:moveTo>
                    <a:lnTo>
                      <a:pt x="2515" y="3812"/>
                    </a:lnTo>
                    <a:lnTo>
                      <a:pt x="527" y="312"/>
                    </a:lnTo>
                    <a:close/>
                    <a:moveTo>
                      <a:pt x="1" y="0"/>
                    </a:moveTo>
                    <a:lnTo>
                      <a:pt x="2367" y="4173"/>
                    </a:lnTo>
                    <a:lnTo>
                      <a:pt x="2367" y="7295"/>
                    </a:lnTo>
                    <a:lnTo>
                      <a:pt x="1167" y="8527"/>
                    </a:lnTo>
                    <a:lnTo>
                      <a:pt x="1167" y="13127"/>
                    </a:lnTo>
                    <a:cubicBezTo>
                      <a:pt x="642" y="13291"/>
                      <a:pt x="773" y="14063"/>
                      <a:pt x="1315" y="14063"/>
                    </a:cubicBezTo>
                    <a:cubicBezTo>
                      <a:pt x="1874" y="14063"/>
                      <a:pt x="2005" y="13291"/>
                      <a:pt x="1480" y="13127"/>
                    </a:cubicBezTo>
                    <a:lnTo>
                      <a:pt x="1480" y="8658"/>
                    </a:lnTo>
                    <a:lnTo>
                      <a:pt x="2367" y="7738"/>
                    </a:lnTo>
                    <a:lnTo>
                      <a:pt x="2367" y="16298"/>
                    </a:lnTo>
                    <a:cubicBezTo>
                      <a:pt x="1595" y="16478"/>
                      <a:pt x="1595" y="17596"/>
                      <a:pt x="2367" y="17760"/>
                    </a:cubicBezTo>
                    <a:lnTo>
                      <a:pt x="2367" y="17776"/>
                    </a:lnTo>
                    <a:lnTo>
                      <a:pt x="2679" y="17776"/>
                    </a:lnTo>
                    <a:lnTo>
                      <a:pt x="2679" y="17760"/>
                    </a:lnTo>
                    <a:cubicBezTo>
                      <a:pt x="3451" y="17596"/>
                      <a:pt x="3451" y="16478"/>
                      <a:pt x="2679" y="16298"/>
                    </a:cubicBezTo>
                    <a:lnTo>
                      <a:pt x="2679" y="4173"/>
                    </a:lnTo>
                    <a:lnTo>
                      <a:pt x="5045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18"/>
              <p:cNvSpPr/>
              <p:nvPr/>
            </p:nvSpPr>
            <p:spPr>
              <a:xfrm>
                <a:off x="6920150" y="1990650"/>
                <a:ext cx="83400" cy="301500"/>
              </a:xfrm>
              <a:custGeom>
                <a:rect b="b" l="l" r="r" t="t"/>
                <a:pathLst>
                  <a:path extrusionOk="0" h="12060" w="3336">
                    <a:moveTo>
                      <a:pt x="182" y="1"/>
                    </a:moveTo>
                    <a:lnTo>
                      <a:pt x="1" y="247"/>
                    </a:lnTo>
                    <a:lnTo>
                      <a:pt x="3040" y="2745"/>
                    </a:lnTo>
                    <a:lnTo>
                      <a:pt x="3040" y="12060"/>
                    </a:lnTo>
                    <a:lnTo>
                      <a:pt x="3336" y="12060"/>
                    </a:lnTo>
                    <a:lnTo>
                      <a:pt x="3336" y="2597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18"/>
              <p:cNvSpPr/>
              <p:nvPr/>
            </p:nvSpPr>
            <p:spPr>
              <a:xfrm>
                <a:off x="6492200" y="592975"/>
                <a:ext cx="86675" cy="313825"/>
              </a:xfrm>
              <a:custGeom>
                <a:rect b="b" l="l" r="r" t="t"/>
                <a:pathLst>
                  <a:path extrusionOk="0" h="12553" w="3467">
                    <a:moveTo>
                      <a:pt x="1676" y="9579"/>
                    </a:moveTo>
                    <a:cubicBezTo>
                      <a:pt x="2859" y="9579"/>
                      <a:pt x="3467" y="11008"/>
                      <a:pt x="2629" y="11862"/>
                    </a:cubicBezTo>
                    <a:cubicBezTo>
                      <a:pt x="2355" y="12142"/>
                      <a:pt x="2016" y="12266"/>
                      <a:pt x="1683" y="12266"/>
                    </a:cubicBezTo>
                    <a:cubicBezTo>
                      <a:pt x="998" y="12266"/>
                      <a:pt x="340" y="11738"/>
                      <a:pt x="329" y="10942"/>
                    </a:cubicBezTo>
                    <a:cubicBezTo>
                      <a:pt x="329" y="10186"/>
                      <a:pt x="920" y="9579"/>
                      <a:pt x="1676" y="9579"/>
                    </a:cubicBezTo>
                    <a:close/>
                    <a:moveTo>
                      <a:pt x="1692" y="1"/>
                    </a:moveTo>
                    <a:cubicBezTo>
                      <a:pt x="1413" y="1"/>
                      <a:pt x="1199" y="214"/>
                      <a:pt x="1199" y="493"/>
                    </a:cubicBezTo>
                    <a:cubicBezTo>
                      <a:pt x="1199" y="691"/>
                      <a:pt x="1331" y="888"/>
                      <a:pt x="1528" y="953"/>
                    </a:cubicBezTo>
                    <a:lnTo>
                      <a:pt x="1528" y="9266"/>
                    </a:lnTo>
                    <a:cubicBezTo>
                      <a:pt x="641" y="9349"/>
                      <a:pt x="0" y="10104"/>
                      <a:pt x="33" y="10975"/>
                    </a:cubicBezTo>
                    <a:cubicBezTo>
                      <a:pt x="66" y="11862"/>
                      <a:pt x="789" y="12552"/>
                      <a:pt x="1676" y="12552"/>
                    </a:cubicBezTo>
                    <a:cubicBezTo>
                      <a:pt x="2546" y="12552"/>
                      <a:pt x="3269" y="11862"/>
                      <a:pt x="3319" y="10975"/>
                    </a:cubicBezTo>
                    <a:cubicBezTo>
                      <a:pt x="3352" y="10104"/>
                      <a:pt x="2694" y="9349"/>
                      <a:pt x="1824" y="9266"/>
                    </a:cubicBezTo>
                    <a:lnTo>
                      <a:pt x="1824" y="953"/>
                    </a:lnTo>
                    <a:cubicBezTo>
                      <a:pt x="2037" y="904"/>
                      <a:pt x="2169" y="707"/>
                      <a:pt x="2169" y="493"/>
                    </a:cubicBezTo>
                    <a:cubicBezTo>
                      <a:pt x="2169" y="214"/>
                      <a:pt x="1955" y="1"/>
                      <a:pt x="169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>
                <a:off x="6959175" y="1929475"/>
                <a:ext cx="63700" cy="55450"/>
              </a:xfrm>
              <a:custGeom>
                <a:rect b="b" l="l" r="r" t="t"/>
                <a:pathLst>
                  <a:path extrusionOk="0" h="2218" w="2548">
                    <a:moveTo>
                      <a:pt x="641" y="0"/>
                    </a:moveTo>
                    <a:lnTo>
                      <a:pt x="1" y="1117"/>
                    </a:lnTo>
                    <a:lnTo>
                      <a:pt x="641" y="2218"/>
                    </a:lnTo>
                    <a:lnTo>
                      <a:pt x="1906" y="2218"/>
                    </a:lnTo>
                    <a:lnTo>
                      <a:pt x="2547" y="1117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18"/>
              <p:cNvSpPr/>
              <p:nvPr/>
            </p:nvSpPr>
            <p:spPr>
              <a:xfrm>
                <a:off x="6865950" y="1821575"/>
                <a:ext cx="70125" cy="59850"/>
              </a:xfrm>
              <a:custGeom>
                <a:rect b="b" l="l" r="r" t="t"/>
                <a:pathLst>
                  <a:path extrusionOk="0" h="2394" w="2805">
                    <a:moveTo>
                      <a:pt x="1207" y="1"/>
                    </a:moveTo>
                    <a:cubicBezTo>
                      <a:pt x="591" y="1"/>
                      <a:pt x="0" y="474"/>
                      <a:pt x="0" y="1195"/>
                    </a:cubicBezTo>
                    <a:cubicBezTo>
                      <a:pt x="0" y="1852"/>
                      <a:pt x="526" y="2394"/>
                      <a:pt x="1183" y="2394"/>
                    </a:cubicBezTo>
                    <a:cubicBezTo>
                      <a:pt x="1190" y="2394"/>
                      <a:pt x="1197" y="2394"/>
                      <a:pt x="1203" y="2394"/>
                    </a:cubicBezTo>
                    <a:cubicBezTo>
                      <a:pt x="2274" y="2394"/>
                      <a:pt x="2805" y="1108"/>
                      <a:pt x="2054" y="357"/>
                    </a:cubicBezTo>
                    <a:cubicBezTo>
                      <a:pt x="1808" y="111"/>
                      <a:pt x="1505" y="1"/>
                      <a:pt x="1207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18"/>
              <p:cNvSpPr/>
              <p:nvPr/>
            </p:nvSpPr>
            <p:spPr>
              <a:xfrm>
                <a:off x="6745600" y="964250"/>
                <a:ext cx="122600" cy="104775"/>
              </a:xfrm>
              <a:custGeom>
                <a:rect b="b" l="l" r="r" t="t"/>
                <a:pathLst>
                  <a:path extrusionOk="0" h="4191" w="4904">
                    <a:moveTo>
                      <a:pt x="2129" y="1"/>
                    </a:moveTo>
                    <a:cubicBezTo>
                      <a:pt x="1052" y="1"/>
                      <a:pt x="17" y="839"/>
                      <a:pt x="17" y="2104"/>
                    </a:cubicBezTo>
                    <a:cubicBezTo>
                      <a:pt x="1" y="3254"/>
                      <a:pt x="937" y="4191"/>
                      <a:pt x="2087" y="4191"/>
                    </a:cubicBezTo>
                    <a:cubicBezTo>
                      <a:pt x="2101" y="4191"/>
                      <a:pt x="2114" y="4191"/>
                      <a:pt x="2128" y="4191"/>
                    </a:cubicBezTo>
                    <a:cubicBezTo>
                      <a:pt x="3974" y="4191"/>
                      <a:pt x="4903" y="1963"/>
                      <a:pt x="3599" y="626"/>
                    </a:cubicBezTo>
                    <a:cubicBezTo>
                      <a:pt x="3172" y="194"/>
                      <a:pt x="2646" y="1"/>
                      <a:pt x="2129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18"/>
              <p:cNvSpPr/>
              <p:nvPr/>
            </p:nvSpPr>
            <p:spPr>
              <a:xfrm>
                <a:off x="5658425" y="873900"/>
                <a:ext cx="50125" cy="43575"/>
              </a:xfrm>
              <a:custGeom>
                <a:rect b="b" l="l" r="r" t="t"/>
                <a:pathLst>
                  <a:path extrusionOk="0" h="1743" w="2005">
                    <a:moveTo>
                      <a:pt x="510" y="1"/>
                    </a:moveTo>
                    <a:lnTo>
                      <a:pt x="0" y="872"/>
                    </a:lnTo>
                    <a:lnTo>
                      <a:pt x="510" y="1742"/>
                    </a:lnTo>
                    <a:lnTo>
                      <a:pt x="1496" y="1742"/>
                    </a:lnTo>
                    <a:lnTo>
                      <a:pt x="2005" y="872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18"/>
              <p:cNvSpPr/>
              <p:nvPr/>
            </p:nvSpPr>
            <p:spPr>
              <a:xfrm>
                <a:off x="6459750" y="995475"/>
                <a:ext cx="48900" cy="42750"/>
              </a:xfrm>
              <a:custGeom>
                <a:rect b="b" l="l" r="r" t="t"/>
                <a:pathLst>
                  <a:path extrusionOk="0" h="1710" w="1956">
                    <a:moveTo>
                      <a:pt x="493" y="1"/>
                    </a:moveTo>
                    <a:lnTo>
                      <a:pt x="0" y="855"/>
                    </a:lnTo>
                    <a:lnTo>
                      <a:pt x="493" y="1709"/>
                    </a:lnTo>
                    <a:lnTo>
                      <a:pt x="1462" y="1709"/>
                    </a:lnTo>
                    <a:lnTo>
                      <a:pt x="1955" y="855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18"/>
              <p:cNvSpPr/>
              <p:nvPr/>
            </p:nvSpPr>
            <p:spPr>
              <a:xfrm>
                <a:off x="6723425" y="1713425"/>
                <a:ext cx="45200" cy="39450"/>
              </a:xfrm>
              <a:custGeom>
                <a:rect b="b" l="l" r="r" t="t"/>
                <a:pathLst>
                  <a:path extrusionOk="0" h="1578" w="1808">
                    <a:moveTo>
                      <a:pt x="0" y="0"/>
                    </a:moveTo>
                    <a:lnTo>
                      <a:pt x="460" y="789"/>
                    </a:lnTo>
                    <a:lnTo>
                      <a:pt x="904" y="1578"/>
                    </a:lnTo>
                    <a:lnTo>
                      <a:pt x="1348" y="789"/>
                    </a:lnTo>
                    <a:lnTo>
                      <a:pt x="1808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3" name="Google Shape;763;p18"/>
          <p:cNvSpPr txBox="1"/>
          <p:nvPr>
            <p:ph type="title"/>
          </p:nvPr>
        </p:nvSpPr>
        <p:spPr>
          <a:xfrm>
            <a:off x="715200" y="42080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4" name="Google Shape;764;p18"/>
          <p:cNvSpPr txBox="1"/>
          <p:nvPr>
            <p:ph idx="1" type="subTitle"/>
          </p:nvPr>
        </p:nvSpPr>
        <p:spPr>
          <a:xfrm>
            <a:off x="2071650" y="1625807"/>
            <a:ext cx="22434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65" name="Google Shape;765;p18"/>
          <p:cNvSpPr txBox="1"/>
          <p:nvPr>
            <p:ph idx="2" type="subTitle"/>
          </p:nvPr>
        </p:nvSpPr>
        <p:spPr>
          <a:xfrm>
            <a:off x="2071650" y="1929316"/>
            <a:ext cx="22434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6" name="Google Shape;766;p18"/>
          <p:cNvSpPr txBox="1"/>
          <p:nvPr>
            <p:ph idx="3" type="subTitle"/>
          </p:nvPr>
        </p:nvSpPr>
        <p:spPr>
          <a:xfrm>
            <a:off x="5581325" y="1625857"/>
            <a:ext cx="22434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67" name="Google Shape;767;p18"/>
          <p:cNvSpPr txBox="1"/>
          <p:nvPr>
            <p:ph idx="4" type="subTitle"/>
          </p:nvPr>
        </p:nvSpPr>
        <p:spPr>
          <a:xfrm>
            <a:off x="5581325" y="1930286"/>
            <a:ext cx="22434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8"/>
          <p:cNvSpPr txBox="1"/>
          <p:nvPr>
            <p:ph idx="5" type="subTitle"/>
          </p:nvPr>
        </p:nvSpPr>
        <p:spPr>
          <a:xfrm>
            <a:off x="2071650" y="3186281"/>
            <a:ext cx="22434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69" name="Google Shape;769;p18"/>
          <p:cNvSpPr txBox="1"/>
          <p:nvPr>
            <p:ph idx="6" type="subTitle"/>
          </p:nvPr>
        </p:nvSpPr>
        <p:spPr>
          <a:xfrm>
            <a:off x="2071650" y="3488921"/>
            <a:ext cx="22434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8"/>
          <p:cNvSpPr txBox="1"/>
          <p:nvPr>
            <p:ph idx="7" type="subTitle"/>
          </p:nvPr>
        </p:nvSpPr>
        <p:spPr>
          <a:xfrm>
            <a:off x="5581325" y="3186330"/>
            <a:ext cx="22434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71" name="Google Shape;771;p18"/>
          <p:cNvSpPr txBox="1"/>
          <p:nvPr>
            <p:ph idx="8" type="subTitle"/>
          </p:nvPr>
        </p:nvSpPr>
        <p:spPr>
          <a:xfrm>
            <a:off x="5581325" y="3489849"/>
            <a:ext cx="22434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2_2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4" name="Google Shape;774;p19"/>
          <p:cNvGrpSpPr/>
          <p:nvPr/>
        </p:nvGrpSpPr>
        <p:grpSpPr>
          <a:xfrm>
            <a:off x="-186126" y="-18495"/>
            <a:ext cx="9339366" cy="5626127"/>
            <a:chOff x="-186126" y="-18495"/>
            <a:chExt cx="9339366" cy="5626127"/>
          </a:xfrm>
        </p:grpSpPr>
        <p:sp>
          <p:nvSpPr>
            <p:cNvPr id="775" name="Google Shape;775;p19"/>
            <p:cNvSpPr/>
            <p:nvPr/>
          </p:nvSpPr>
          <p:spPr>
            <a:xfrm rot="10800000">
              <a:off x="8558323" y="-18495"/>
              <a:ext cx="594917" cy="1696659"/>
            </a:xfrm>
            <a:custGeom>
              <a:rect b="b" l="l" r="r" t="t"/>
              <a:pathLst>
                <a:path extrusionOk="0" h="29166" w="11169">
                  <a:moveTo>
                    <a:pt x="7284" y="11200"/>
                  </a:moveTo>
                  <a:cubicBezTo>
                    <a:pt x="10218" y="3811"/>
                    <a:pt x="328" y="127"/>
                    <a:pt x="1" y="0"/>
                  </a:cubicBezTo>
                  <a:lnTo>
                    <a:pt x="1" y="29165"/>
                  </a:lnTo>
                  <a:lnTo>
                    <a:pt x="11168" y="29165"/>
                  </a:lnTo>
                  <a:cubicBezTo>
                    <a:pt x="3948" y="26548"/>
                    <a:pt x="4413" y="18441"/>
                    <a:pt x="7284" y="11200"/>
                  </a:cubicBezTo>
                  <a:close/>
                </a:path>
              </a:pathLst>
            </a:custGeom>
            <a:solidFill>
              <a:srgbClr val="6F95D4">
                <a:alpha val="1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6" name="Google Shape;776;p19"/>
            <p:cNvGrpSpPr/>
            <p:nvPr/>
          </p:nvGrpSpPr>
          <p:grpSpPr>
            <a:xfrm rot="10800000">
              <a:off x="-186126" y="2390486"/>
              <a:ext cx="3015890" cy="3217146"/>
              <a:chOff x="5229625" y="592975"/>
              <a:chExt cx="1914000" cy="2041725"/>
            </a:xfrm>
          </p:grpSpPr>
          <p:sp>
            <p:nvSpPr>
              <p:cNvPr id="777" name="Google Shape;777;p19"/>
              <p:cNvSpPr/>
              <p:nvPr/>
            </p:nvSpPr>
            <p:spPr>
              <a:xfrm>
                <a:off x="6221925" y="672250"/>
                <a:ext cx="24675" cy="24675"/>
              </a:xfrm>
              <a:custGeom>
                <a:rect b="b" l="l" r="r" t="t"/>
                <a:pathLst>
                  <a:path extrusionOk="0" h="987" w="987">
                    <a:moveTo>
                      <a:pt x="494" y="0"/>
                    </a:moveTo>
                    <a:cubicBezTo>
                      <a:pt x="231" y="0"/>
                      <a:pt x="1" y="230"/>
                      <a:pt x="1" y="493"/>
                    </a:cubicBezTo>
                    <a:cubicBezTo>
                      <a:pt x="1" y="772"/>
                      <a:pt x="231" y="986"/>
                      <a:pt x="494" y="986"/>
                    </a:cubicBezTo>
                    <a:cubicBezTo>
                      <a:pt x="773" y="986"/>
                      <a:pt x="987" y="772"/>
                      <a:pt x="987" y="493"/>
                    </a:cubicBezTo>
                    <a:cubicBezTo>
                      <a:pt x="987" y="230"/>
                      <a:pt x="773" y="0"/>
                      <a:pt x="494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19"/>
              <p:cNvSpPr/>
              <p:nvPr/>
            </p:nvSpPr>
            <p:spPr>
              <a:xfrm>
                <a:off x="6762850" y="719475"/>
                <a:ext cx="62450" cy="53825"/>
              </a:xfrm>
              <a:custGeom>
                <a:rect b="b" l="l" r="r" t="t"/>
                <a:pathLst>
                  <a:path extrusionOk="0" h="2153" w="2498">
                    <a:moveTo>
                      <a:pt x="1249" y="1"/>
                    </a:moveTo>
                    <a:lnTo>
                      <a:pt x="625" y="1085"/>
                    </a:lnTo>
                    <a:lnTo>
                      <a:pt x="1" y="2153"/>
                    </a:lnTo>
                    <a:lnTo>
                      <a:pt x="2498" y="2153"/>
                    </a:lnTo>
                    <a:lnTo>
                      <a:pt x="1874" y="1085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9"/>
              <p:cNvSpPr/>
              <p:nvPr/>
            </p:nvSpPr>
            <p:spPr>
              <a:xfrm>
                <a:off x="7076225" y="1004325"/>
                <a:ext cx="29075" cy="24875"/>
              </a:xfrm>
              <a:custGeom>
                <a:rect b="b" l="l" r="r" t="t"/>
                <a:pathLst>
                  <a:path extrusionOk="0" h="995" w="1163">
                    <a:moveTo>
                      <a:pt x="506" y="1"/>
                    </a:moveTo>
                    <a:cubicBezTo>
                      <a:pt x="255" y="1"/>
                      <a:pt x="17" y="203"/>
                      <a:pt x="17" y="501"/>
                    </a:cubicBezTo>
                    <a:cubicBezTo>
                      <a:pt x="1" y="764"/>
                      <a:pt x="231" y="994"/>
                      <a:pt x="494" y="994"/>
                    </a:cubicBezTo>
                    <a:cubicBezTo>
                      <a:pt x="500" y="994"/>
                      <a:pt x="507" y="994"/>
                      <a:pt x="513" y="994"/>
                    </a:cubicBezTo>
                    <a:cubicBezTo>
                      <a:pt x="944" y="994"/>
                      <a:pt x="1163" y="464"/>
                      <a:pt x="855" y="156"/>
                    </a:cubicBezTo>
                    <a:cubicBezTo>
                      <a:pt x="753" y="49"/>
                      <a:pt x="628" y="1"/>
                      <a:pt x="50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9"/>
              <p:cNvSpPr/>
              <p:nvPr/>
            </p:nvSpPr>
            <p:spPr>
              <a:xfrm>
                <a:off x="6829400" y="1799550"/>
                <a:ext cx="136375" cy="105300"/>
              </a:xfrm>
              <a:custGeom>
                <a:rect b="b" l="l" r="r" t="t"/>
                <a:pathLst>
                  <a:path extrusionOk="0" h="4212" w="5455">
                    <a:moveTo>
                      <a:pt x="2639" y="120"/>
                    </a:moveTo>
                    <a:cubicBezTo>
                      <a:pt x="3652" y="120"/>
                      <a:pt x="4622" y="893"/>
                      <a:pt x="4633" y="2076"/>
                    </a:cubicBezTo>
                    <a:cubicBezTo>
                      <a:pt x="4633" y="3176"/>
                      <a:pt x="3746" y="4080"/>
                      <a:pt x="2645" y="4096"/>
                    </a:cubicBezTo>
                    <a:cubicBezTo>
                      <a:pt x="887" y="4096"/>
                      <a:pt x="0" y="1961"/>
                      <a:pt x="1232" y="712"/>
                    </a:cubicBezTo>
                    <a:cubicBezTo>
                      <a:pt x="1641" y="303"/>
                      <a:pt x="2145" y="120"/>
                      <a:pt x="2639" y="120"/>
                    </a:cubicBezTo>
                    <a:close/>
                    <a:moveTo>
                      <a:pt x="2669" y="0"/>
                    </a:moveTo>
                    <a:cubicBezTo>
                      <a:pt x="1599" y="0"/>
                      <a:pt x="564" y="826"/>
                      <a:pt x="542" y="2076"/>
                    </a:cubicBezTo>
                    <a:cubicBezTo>
                      <a:pt x="542" y="3242"/>
                      <a:pt x="1479" y="4211"/>
                      <a:pt x="2645" y="4211"/>
                    </a:cubicBezTo>
                    <a:cubicBezTo>
                      <a:pt x="4518" y="4211"/>
                      <a:pt x="5454" y="1961"/>
                      <a:pt x="4140" y="630"/>
                    </a:cubicBezTo>
                    <a:cubicBezTo>
                      <a:pt x="3716" y="195"/>
                      <a:pt x="3188" y="0"/>
                      <a:pt x="2669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>
                <a:off x="6391150" y="824600"/>
                <a:ext cx="97550" cy="83325"/>
              </a:xfrm>
              <a:custGeom>
                <a:rect b="b" l="l" r="r" t="t"/>
                <a:pathLst>
                  <a:path extrusionOk="0" h="3333" w="3902">
                    <a:moveTo>
                      <a:pt x="1678" y="302"/>
                    </a:moveTo>
                    <a:cubicBezTo>
                      <a:pt x="2013" y="302"/>
                      <a:pt x="2353" y="427"/>
                      <a:pt x="2629" y="708"/>
                    </a:cubicBezTo>
                    <a:cubicBezTo>
                      <a:pt x="3479" y="1574"/>
                      <a:pt x="2866" y="3024"/>
                      <a:pt x="1664" y="3024"/>
                    </a:cubicBezTo>
                    <a:cubicBezTo>
                      <a:pt x="1657" y="3024"/>
                      <a:pt x="1650" y="3024"/>
                      <a:pt x="1643" y="3024"/>
                    </a:cubicBezTo>
                    <a:cubicBezTo>
                      <a:pt x="904" y="3024"/>
                      <a:pt x="296" y="2416"/>
                      <a:pt x="313" y="1677"/>
                    </a:cubicBezTo>
                    <a:cubicBezTo>
                      <a:pt x="302" y="854"/>
                      <a:pt x="976" y="302"/>
                      <a:pt x="1678" y="302"/>
                    </a:cubicBezTo>
                    <a:close/>
                    <a:moveTo>
                      <a:pt x="1684" y="1"/>
                    </a:moveTo>
                    <a:cubicBezTo>
                      <a:pt x="1670" y="1"/>
                      <a:pt x="1657" y="1"/>
                      <a:pt x="1643" y="1"/>
                    </a:cubicBezTo>
                    <a:cubicBezTo>
                      <a:pt x="723" y="1"/>
                      <a:pt x="1" y="757"/>
                      <a:pt x="1" y="1677"/>
                    </a:cubicBezTo>
                    <a:cubicBezTo>
                      <a:pt x="12" y="2672"/>
                      <a:pt x="834" y="3332"/>
                      <a:pt x="1685" y="3332"/>
                    </a:cubicBezTo>
                    <a:cubicBezTo>
                      <a:pt x="2100" y="3332"/>
                      <a:pt x="2521" y="3176"/>
                      <a:pt x="2859" y="2827"/>
                    </a:cubicBezTo>
                    <a:cubicBezTo>
                      <a:pt x="3901" y="1785"/>
                      <a:pt x="3152" y="1"/>
                      <a:pt x="168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9"/>
              <p:cNvSpPr/>
              <p:nvPr/>
            </p:nvSpPr>
            <p:spPr>
              <a:xfrm>
                <a:off x="6808450" y="1972175"/>
                <a:ext cx="43150" cy="36700"/>
              </a:xfrm>
              <a:custGeom>
                <a:rect b="b" l="l" r="r" t="t"/>
                <a:pathLst>
                  <a:path extrusionOk="0" h="1468" w="1726">
                    <a:moveTo>
                      <a:pt x="986" y="1"/>
                    </a:moveTo>
                    <a:cubicBezTo>
                      <a:pt x="345" y="1"/>
                      <a:pt x="0" y="789"/>
                      <a:pt x="460" y="1249"/>
                    </a:cubicBezTo>
                    <a:cubicBezTo>
                      <a:pt x="611" y="1400"/>
                      <a:pt x="799" y="1468"/>
                      <a:pt x="983" y="1468"/>
                    </a:cubicBezTo>
                    <a:cubicBezTo>
                      <a:pt x="1361" y="1468"/>
                      <a:pt x="1725" y="1182"/>
                      <a:pt x="1725" y="740"/>
                    </a:cubicBezTo>
                    <a:cubicBezTo>
                      <a:pt x="1725" y="329"/>
                      <a:pt x="1397" y="1"/>
                      <a:pt x="98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9"/>
              <p:cNvSpPr/>
              <p:nvPr/>
            </p:nvSpPr>
            <p:spPr>
              <a:xfrm>
                <a:off x="6249875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6" y="1"/>
                    </a:moveTo>
                    <a:cubicBezTo>
                      <a:pt x="371" y="1"/>
                      <a:pt x="11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96" y="1475"/>
                      <a:pt x="1725" y="687"/>
                      <a:pt x="1265" y="227"/>
                    </a:cubicBezTo>
                    <a:cubicBezTo>
                      <a:pt x="1114" y="70"/>
                      <a:pt x="928" y="1"/>
                      <a:pt x="74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6306550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2" y="1"/>
                    </a:moveTo>
                    <a:cubicBezTo>
                      <a:pt x="364" y="1"/>
                      <a:pt x="0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80" y="1475"/>
                      <a:pt x="1725" y="687"/>
                      <a:pt x="1265" y="227"/>
                    </a:cubicBezTo>
                    <a:cubicBezTo>
                      <a:pt x="1114" y="70"/>
                      <a:pt x="927" y="1"/>
                      <a:pt x="74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6558725" y="1474500"/>
                <a:ext cx="43150" cy="36875"/>
              </a:xfrm>
              <a:custGeom>
                <a:rect b="b" l="l" r="r" t="t"/>
                <a:pathLst>
                  <a:path extrusionOk="0" h="1475" w="1726">
                    <a:moveTo>
                      <a:pt x="746" y="0"/>
                    </a:moveTo>
                    <a:cubicBezTo>
                      <a:pt x="372" y="0"/>
                      <a:pt x="12" y="293"/>
                      <a:pt x="0" y="735"/>
                    </a:cubicBezTo>
                    <a:cubicBezTo>
                      <a:pt x="0" y="1146"/>
                      <a:pt x="329" y="1474"/>
                      <a:pt x="740" y="1474"/>
                    </a:cubicBezTo>
                    <a:cubicBezTo>
                      <a:pt x="1397" y="1474"/>
                      <a:pt x="1726" y="686"/>
                      <a:pt x="1266" y="226"/>
                    </a:cubicBezTo>
                    <a:cubicBezTo>
                      <a:pt x="1115" y="70"/>
                      <a:pt x="929" y="0"/>
                      <a:pt x="746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6419900" y="853775"/>
                <a:ext cx="29175" cy="24775"/>
              </a:xfrm>
              <a:custGeom>
                <a:rect b="b" l="l" r="r" t="t"/>
                <a:pathLst>
                  <a:path extrusionOk="0" h="991" w="1167">
                    <a:moveTo>
                      <a:pt x="493" y="1"/>
                    </a:moveTo>
                    <a:cubicBezTo>
                      <a:pt x="214" y="1"/>
                      <a:pt x="1" y="231"/>
                      <a:pt x="17" y="510"/>
                    </a:cubicBezTo>
                    <a:cubicBezTo>
                      <a:pt x="17" y="805"/>
                      <a:pt x="256" y="991"/>
                      <a:pt x="504" y="991"/>
                    </a:cubicBezTo>
                    <a:cubicBezTo>
                      <a:pt x="629" y="991"/>
                      <a:pt x="756" y="943"/>
                      <a:pt x="855" y="839"/>
                    </a:cubicBezTo>
                    <a:cubicBezTo>
                      <a:pt x="1167" y="527"/>
                      <a:pt x="937" y="1"/>
                      <a:pt x="49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7043775" y="976225"/>
                <a:ext cx="99850" cy="82125"/>
              </a:xfrm>
              <a:custGeom>
                <a:rect b="b" l="l" r="r" t="t"/>
                <a:pathLst>
                  <a:path extrusionOk="0" h="3285" w="3994">
                    <a:moveTo>
                      <a:pt x="1792" y="297"/>
                    </a:moveTo>
                    <a:cubicBezTo>
                      <a:pt x="2474" y="297"/>
                      <a:pt x="3128" y="821"/>
                      <a:pt x="3139" y="1625"/>
                    </a:cubicBezTo>
                    <a:cubicBezTo>
                      <a:pt x="3139" y="2364"/>
                      <a:pt x="2547" y="2972"/>
                      <a:pt x="1792" y="2989"/>
                    </a:cubicBezTo>
                    <a:cubicBezTo>
                      <a:pt x="609" y="2989"/>
                      <a:pt x="1" y="1543"/>
                      <a:pt x="839" y="705"/>
                    </a:cubicBezTo>
                    <a:cubicBezTo>
                      <a:pt x="1115" y="424"/>
                      <a:pt x="1457" y="297"/>
                      <a:pt x="1792" y="297"/>
                    </a:cubicBezTo>
                    <a:close/>
                    <a:moveTo>
                      <a:pt x="1802" y="0"/>
                    </a:moveTo>
                    <a:cubicBezTo>
                      <a:pt x="966" y="0"/>
                      <a:pt x="160" y="642"/>
                      <a:pt x="149" y="1625"/>
                    </a:cubicBezTo>
                    <a:cubicBezTo>
                      <a:pt x="149" y="2529"/>
                      <a:pt x="888" y="3284"/>
                      <a:pt x="1792" y="3284"/>
                    </a:cubicBezTo>
                    <a:cubicBezTo>
                      <a:pt x="3254" y="3284"/>
                      <a:pt x="3993" y="1527"/>
                      <a:pt x="2958" y="492"/>
                    </a:cubicBezTo>
                    <a:cubicBezTo>
                      <a:pt x="2625" y="153"/>
                      <a:pt x="2210" y="0"/>
                      <a:pt x="1802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6193175" y="643075"/>
                <a:ext cx="82175" cy="83400"/>
              </a:xfrm>
              <a:custGeom>
                <a:rect b="b" l="l" r="r" t="t"/>
                <a:pathLst>
                  <a:path extrusionOk="0" h="3336" w="3287">
                    <a:moveTo>
                      <a:pt x="1644" y="313"/>
                    </a:moveTo>
                    <a:cubicBezTo>
                      <a:pt x="2399" y="313"/>
                      <a:pt x="2991" y="921"/>
                      <a:pt x="2991" y="1660"/>
                    </a:cubicBezTo>
                    <a:cubicBezTo>
                      <a:pt x="3007" y="2416"/>
                      <a:pt x="2399" y="3024"/>
                      <a:pt x="1644" y="3024"/>
                    </a:cubicBezTo>
                    <a:cubicBezTo>
                      <a:pt x="904" y="3024"/>
                      <a:pt x="297" y="2416"/>
                      <a:pt x="313" y="1677"/>
                    </a:cubicBezTo>
                    <a:cubicBezTo>
                      <a:pt x="297" y="921"/>
                      <a:pt x="904" y="313"/>
                      <a:pt x="1644" y="313"/>
                    </a:cubicBezTo>
                    <a:close/>
                    <a:moveTo>
                      <a:pt x="1644" y="1"/>
                    </a:moveTo>
                    <a:cubicBezTo>
                      <a:pt x="740" y="1"/>
                      <a:pt x="1" y="757"/>
                      <a:pt x="1" y="1660"/>
                    </a:cubicBezTo>
                    <a:cubicBezTo>
                      <a:pt x="1" y="2580"/>
                      <a:pt x="740" y="3319"/>
                      <a:pt x="1644" y="3336"/>
                    </a:cubicBezTo>
                    <a:cubicBezTo>
                      <a:pt x="2564" y="3319"/>
                      <a:pt x="3287" y="2580"/>
                      <a:pt x="3287" y="1660"/>
                    </a:cubicBezTo>
                    <a:cubicBezTo>
                      <a:pt x="3287" y="757"/>
                      <a:pt x="2564" y="1"/>
                      <a:pt x="164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7010525" y="1609975"/>
                <a:ext cx="99825" cy="82525"/>
              </a:xfrm>
              <a:custGeom>
                <a:rect b="b" l="l" r="r" t="t"/>
                <a:pathLst>
                  <a:path extrusionOk="0" h="3301" w="3993">
                    <a:moveTo>
                      <a:pt x="1784" y="301"/>
                    </a:moveTo>
                    <a:cubicBezTo>
                      <a:pt x="2469" y="301"/>
                      <a:pt x="3127" y="829"/>
                      <a:pt x="3138" y="1625"/>
                    </a:cubicBezTo>
                    <a:cubicBezTo>
                      <a:pt x="3155" y="2381"/>
                      <a:pt x="2547" y="2988"/>
                      <a:pt x="1807" y="2988"/>
                    </a:cubicBezTo>
                    <a:cubicBezTo>
                      <a:pt x="608" y="2988"/>
                      <a:pt x="0" y="1543"/>
                      <a:pt x="838" y="705"/>
                    </a:cubicBezTo>
                    <a:cubicBezTo>
                      <a:pt x="1112" y="425"/>
                      <a:pt x="1451" y="301"/>
                      <a:pt x="1784" y="301"/>
                    </a:cubicBezTo>
                    <a:close/>
                    <a:moveTo>
                      <a:pt x="1810" y="0"/>
                    </a:moveTo>
                    <a:cubicBezTo>
                      <a:pt x="972" y="0"/>
                      <a:pt x="170" y="642"/>
                      <a:pt x="148" y="1625"/>
                    </a:cubicBezTo>
                    <a:cubicBezTo>
                      <a:pt x="148" y="2545"/>
                      <a:pt x="887" y="3284"/>
                      <a:pt x="1791" y="3301"/>
                    </a:cubicBezTo>
                    <a:cubicBezTo>
                      <a:pt x="3253" y="3301"/>
                      <a:pt x="3992" y="1543"/>
                      <a:pt x="2974" y="491"/>
                    </a:cubicBezTo>
                    <a:cubicBezTo>
                      <a:pt x="2635" y="152"/>
                      <a:pt x="2218" y="0"/>
                      <a:pt x="1810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9"/>
              <p:cNvSpPr/>
              <p:nvPr/>
            </p:nvSpPr>
            <p:spPr>
              <a:xfrm>
                <a:off x="7042975" y="163865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503" y="1"/>
                    </a:moveTo>
                    <a:cubicBezTo>
                      <a:pt x="253" y="1"/>
                      <a:pt x="17" y="191"/>
                      <a:pt x="17" y="478"/>
                    </a:cubicBezTo>
                    <a:cubicBezTo>
                      <a:pt x="0" y="757"/>
                      <a:pt x="230" y="971"/>
                      <a:pt x="493" y="971"/>
                    </a:cubicBezTo>
                    <a:cubicBezTo>
                      <a:pt x="937" y="971"/>
                      <a:pt x="1150" y="445"/>
                      <a:pt x="854" y="149"/>
                    </a:cubicBezTo>
                    <a:cubicBezTo>
                      <a:pt x="752" y="47"/>
                      <a:pt x="626" y="1"/>
                      <a:pt x="50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9"/>
              <p:cNvSpPr/>
              <p:nvPr/>
            </p:nvSpPr>
            <p:spPr>
              <a:xfrm>
                <a:off x="6517650" y="85420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658" y="0"/>
                    </a:moveTo>
                    <a:cubicBezTo>
                      <a:pt x="214" y="0"/>
                      <a:pt x="1" y="510"/>
                      <a:pt x="313" y="822"/>
                    </a:cubicBezTo>
                    <a:cubicBezTo>
                      <a:pt x="410" y="924"/>
                      <a:pt x="532" y="970"/>
                      <a:pt x="653" y="970"/>
                    </a:cubicBezTo>
                    <a:cubicBezTo>
                      <a:pt x="899" y="970"/>
                      <a:pt x="1140" y="780"/>
                      <a:pt x="1151" y="493"/>
                    </a:cubicBezTo>
                    <a:cubicBezTo>
                      <a:pt x="1151" y="214"/>
                      <a:pt x="921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6829400" y="1220550"/>
                <a:ext cx="137900" cy="482000"/>
              </a:xfrm>
              <a:custGeom>
                <a:rect b="b" l="l" r="r" t="t"/>
                <a:pathLst>
                  <a:path extrusionOk="0" h="19280" w="5516">
                    <a:moveTo>
                      <a:pt x="0" y="1"/>
                    </a:moveTo>
                    <a:lnTo>
                      <a:pt x="0" y="14097"/>
                    </a:lnTo>
                    <a:lnTo>
                      <a:pt x="4403" y="18549"/>
                    </a:lnTo>
                    <a:cubicBezTo>
                      <a:pt x="4370" y="18615"/>
                      <a:pt x="4354" y="18697"/>
                      <a:pt x="4354" y="18779"/>
                    </a:cubicBezTo>
                    <a:cubicBezTo>
                      <a:pt x="4354" y="19077"/>
                      <a:pt x="4592" y="19279"/>
                      <a:pt x="4848" y="19279"/>
                    </a:cubicBezTo>
                    <a:cubicBezTo>
                      <a:pt x="4972" y="19279"/>
                      <a:pt x="5101" y="19232"/>
                      <a:pt x="5208" y="19124"/>
                    </a:cubicBezTo>
                    <a:cubicBezTo>
                      <a:pt x="5516" y="18816"/>
                      <a:pt x="5297" y="18286"/>
                      <a:pt x="4851" y="18286"/>
                    </a:cubicBezTo>
                    <a:cubicBezTo>
                      <a:pt x="4844" y="18286"/>
                      <a:pt x="4837" y="18286"/>
                      <a:pt x="4830" y="18286"/>
                    </a:cubicBezTo>
                    <a:cubicBezTo>
                      <a:pt x="4764" y="18286"/>
                      <a:pt x="4682" y="18303"/>
                      <a:pt x="4617" y="18335"/>
                    </a:cubicBezTo>
                    <a:lnTo>
                      <a:pt x="312" y="13965"/>
                    </a:lnTo>
                    <a:lnTo>
                      <a:pt x="312" y="6244"/>
                    </a:lnTo>
                    <a:lnTo>
                      <a:pt x="2530" y="8495"/>
                    </a:lnTo>
                    <a:lnTo>
                      <a:pt x="2530" y="12963"/>
                    </a:lnTo>
                    <a:lnTo>
                      <a:pt x="2826" y="12963"/>
                    </a:lnTo>
                    <a:lnTo>
                      <a:pt x="2826" y="8363"/>
                    </a:lnTo>
                    <a:lnTo>
                      <a:pt x="312" y="58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5995625" y="628300"/>
                <a:ext cx="170475" cy="171300"/>
              </a:xfrm>
              <a:custGeom>
                <a:rect b="b" l="l" r="r" t="t"/>
                <a:pathLst>
                  <a:path extrusionOk="0" h="6852" w="6819">
                    <a:moveTo>
                      <a:pt x="493" y="0"/>
                    </a:moveTo>
                    <a:cubicBezTo>
                      <a:pt x="231" y="0"/>
                      <a:pt x="1" y="214"/>
                      <a:pt x="17" y="493"/>
                    </a:cubicBezTo>
                    <a:cubicBezTo>
                      <a:pt x="17" y="756"/>
                      <a:pt x="231" y="970"/>
                      <a:pt x="493" y="970"/>
                    </a:cubicBezTo>
                    <a:cubicBezTo>
                      <a:pt x="576" y="970"/>
                      <a:pt x="658" y="953"/>
                      <a:pt x="740" y="920"/>
                    </a:cubicBezTo>
                    <a:lnTo>
                      <a:pt x="6589" y="6851"/>
                    </a:lnTo>
                    <a:lnTo>
                      <a:pt x="6819" y="6654"/>
                    </a:lnTo>
                    <a:lnTo>
                      <a:pt x="937" y="690"/>
                    </a:lnTo>
                    <a:cubicBezTo>
                      <a:pt x="970" y="625"/>
                      <a:pt x="986" y="559"/>
                      <a:pt x="986" y="493"/>
                    </a:cubicBezTo>
                    <a:cubicBezTo>
                      <a:pt x="986" y="214"/>
                      <a:pt x="773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5267425" y="784775"/>
                <a:ext cx="1094175" cy="211975"/>
              </a:xfrm>
              <a:custGeom>
                <a:rect b="b" l="l" r="r" t="t"/>
                <a:pathLst>
                  <a:path extrusionOk="0" h="8479" w="43767">
                    <a:moveTo>
                      <a:pt x="18006" y="2038"/>
                    </a:moveTo>
                    <a:lnTo>
                      <a:pt x="19370" y="4437"/>
                    </a:lnTo>
                    <a:lnTo>
                      <a:pt x="18006" y="6819"/>
                    </a:lnTo>
                    <a:lnTo>
                      <a:pt x="15279" y="6819"/>
                    </a:lnTo>
                    <a:lnTo>
                      <a:pt x="13915" y="4437"/>
                    </a:lnTo>
                    <a:lnTo>
                      <a:pt x="14474" y="3467"/>
                    </a:lnTo>
                    <a:lnTo>
                      <a:pt x="14507" y="3467"/>
                    </a:lnTo>
                    <a:lnTo>
                      <a:pt x="14507" y="3418"/>
                    </a:lnTo>
                    <a:lnTo>
                      <a:pt x="15279" y="2054"/>
                    </a:lnTo>
                    <a:lnTo>
                      <a:pt x="18006" y="2038"/>
                    </a:lnTo>
                    <a:close/>
                    <a:moveTo>
                      <a:pt x="21916" y="1"/>
                    </a:moveTo>
                    <a:cubicBezTo>
                      <a:pt x="21259" y="1"/>
                      <a:pt x="21259" y="987"/>
                      <a:pt x="21916" y="987"/>
                    </a:cubicBezTo>
                    <a:cubicBezTo>
                      <a:pt x="22130" y="987"/>
                      <a:pt x="22311" y="855"/>
                      <a:pt x="22376" y="658"/>
                    </a:cubicBezTo>
                    <a:lnTo>
                      <a:pt x="27666" y="658"/>
                    </a:lnTo>
                    <a:lnTo>
                      <a:pt x="31231" y="4289"/>
                    </a:lnTo>
                    <a:lnTo>
                      <a:pt x="19633" y="4289"/>
                    </a:lnTo>
                    <a:lnTo>
                      <a:pt x="18187" y="1742"/>
                    </a:lnTo>
                    <a:lnTo>
                      <a:pt x="15131" y="1742"/>
                    </a:lnTo>
                    <a:lnTo>
                      <a:pt x="14310" y="3172"/>
                    </a:lnTo>
                    <a:lnTo>
                      <a:pt x="6342" y="3172"/>
                    </a:lnTo>
                    <a:cubicBezTo>
                      <a:pt x="6263" y="2934"/>
                      <a:pt x="6067" y="2826"/>
                      <a:pt x="5873" y="2826"/>
                    </a:cubicBezTo>
                    <a:cubicBezTo>
                      <a:pt x="5622" y="2826"/>
                      <a:pt x="5372" y="3005"/>
                      <a:pt x="5372" y="3319"/>
                    </a:cubicBezTo>
                    <a:cubicBezTo>
                      <a:pt x="5372" y="3634"/>
                      <a:pt x="5622" y="3813"/>
                      <a:pt x="5873" y="3813"/>
                    </a:cubicBezTo>
                    <a:cubicBezTo>
                      <a:pt x="6067" y="3813"/>
                      <a:pt x="6263" y="3704"/>
                      <a:pt x="6342" y="3467"/>
                    </a:cubicBezTo>
                    <a:lnTo>
                      <a:pt x="14129" y="3467"/>
                    </a:lnTo>
                    <a:lnTo>
                      <a:pt x="13669" y="4289"/>
                    </a:lnTo>
                    <a:lnTo>
                      <a:pt x="0" y="4289"/>
                    </a:lnTo>
                    <a:lnTo>
                      <a:pt x="0" y="4601"/>
                    </a:lnTo>
                    <a:lnTo>
                      <a:pt x="13669" y="4601"/>
                    </a:lnTo>
                    <a:lnTo>
                      <a:pt x="15115" y="7131"/>
                    </a:lnTo>
                    <a:lnTo>
                      <a:pt x="18187" y="7131"/>
                    </a:lnTo>
                    <a:lnTo>
                      <a:pt x="19633" y="4601"/>
                    </a:lnTo>
                    <a:lnTo>
                      <a:pt x="39742" y="4601"/>
                    </a:lnTo>
                    <a:lnTo>
                      <a:pt x="43553" y="8478"/>
                    </a:lnTo>
                    <a:lnTo>
                      <a:pt x="43767" y="8248"/>
                    </a:lnTo>
                    <a:lnTo>
                      <a:pt x="39857" y="4289"/>
                    </a:lnTo>
                    <a:lnTo>
                      <a:pt x="31659" y="4289"/>
                    </a:lnTo>
                    <a:lnTo>
                      <a:pt x="27781" y="346"/>
                    </a:lnTo>
                    <a:lnTo>
                      <a:pt x="22393" y="346"/>
                    </a:lnTo>
                    <a:cubicBezTo>
                      <a:pt x="22327" y="149"/>
                      <a:pt x="22146" y="1"/>
                      <a:pt x="2191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5883900" y="924850"/>
                <a:ext cx="37825" cy="43550"/>
              </a:xfrm>
              <a:custGeom>
                <a:rect b="b" l="l" r="r" t="t"/>
                <a:pathLst>
                  <a:path extrusionOk="0" h="1742" w="1513">
                    <a:moveTo>
                      <a:pt x="1463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6811725" y="2031325"/>
                <a:ext cx="43150" cy="38625"/>
              </a:xfrm>
              <a:custGeom>
                <a:rect b="b" l="l" r="r" t="t"/>
                <a:pathLst>
                  <a:path extrusionOk="0" h="1545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6422775" y="693600"/>
                <a:ext cx="43550" cy="38625"/>
              </a:xfrm>
              <a:custGeom>
                <a:rect b="b" l="l" r="r" t="t"/>
                <a:pathLst>
                  <a:path extrusionOk="0" h="1545" w="1742">
                    <a:moveTo>
                      <a:pt x="838" y="1"/>
                    </a:moveTo>
                    <a:lnTo>
                      <a:pt x="428" y="773"/>
                    </a:lnTo>
                    <a:lnTo>
                      <a:pt x="1" y="1545"/>
                    </a:lnTo>
                    <a:lnTo>
                      <a:pt x="871" y="1512"/>
                    </a:lnTo>
                    <a:lnTo>
                      <a:pt x="1742" y="1496"/>
                    </a:lnTo>
                    <a:lnTo>
                      <a:pt x="1282" y="756"/>
                    </a:lnTo>
                    <a:lnTo>
                      <a:pt x="83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9"/>
              <p:cNvSpPr/>
              <p:nvPr/>
            </p:nvSpPr>
            <p:spPr>
              <a:xfrm>
                <a:off x="6568175" y="1162225"/>
                <a:ext cx="37800" cy="43575"/>
              </a:xfrm>
              <a:custGeom>
                <a:rect b="b" l="l" r="r" t="t"/>
                <a:pathLst>
                  <a:path extrusionOk="0" h="1743" w="1512">
                    <a:moveTo>
                      <a:pt x="1463" y="1"/>
                    </a:moveTo>
                    <a:lnTo>
                      <a:pt x="723" y="444"/>
                    </a:lnTo>
                    <a:lnTo>
                      <a:pt x="0" y="905"/>
                    </a:lnTo>
                    <a:lnTo>
                      <a:pt x="756" y="1332"/>
                    </a:lnTo>
                    <a:lnTo>
                      <a:pt x="1512" y="1742"/>
                    </a:lnTo>
                    <a:lnTo>
                      <a:pt x="1495" y="87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9"/>
              <p:cNvSpPr/>
              <p:nvPr/>
            </p:nvSpPr>
            <p:spPr>
              <a:xfrm>
                <a:off x="5722075" y="1117475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480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29" y="1742"/>
                    </a:lnTo>
                    <a:lnTo>
                      <a:pt x="1496" y="871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9"/>
              <p:cNvSpPr/>
              <p:nvPr/>
            </p:nvSpPr>
            <p:spPr>
              <a:xfrm>
                <a:off x="5229625" y="873900"/>
                <a:ext cx="38225" cy="43575"/>
              </a:xfrm>
              <a:custGeom>
                <a:rect b="b" l="l" r="r" t="t"/>
                <a:pathLst>
                  <a:path extrusionOk="0" h="1743" w="1529">
                    <a:moveTo>
                      <a:pt x="1479" y="1"/>
                    </a:moveTo>
                    <a:lnTo>
                      <a:pt x="740" y="461"/>
                    </a:lnTo>
                    <a:lnTo>
                      <a:pt x="1" y="904"/>
                    </a:lnTo>
                    <a:lnTo>
                      <a:pt x="757" y="1332"/>
                    </a:lnTo>
                    <a:lnTo>
                      <a:pt x="1529" y="1742"/>
                    </a:lnTo>
                    <a:lnTo>
                      <a:pt x="1496" y="872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19"/>
              <p:cNvSpPr/>
              <p:nvPr/>
            </p:nvSpPr>
            <p:spPr>
              <a:xfrm>
                <a:off x="5935250" y="924850"/>
                <a:ext cx="37800" cy="43550"/>
              </a:xfrm>
              <a:custGeom>
                <a:rect b="b" l="l" r="r" t="t"/>
                <a:pathLst>
                  <a:path extrusionOk="0" h="1742" w="1512">
                    <a:moveTo>
                      <a:pt x="1479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6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9"/>
              <p:cNvSpPr/>
              <p:nvPr/>
            </p:nvSpPr>
            <p:spPr>
              <a:xfrm>
                <a:off x="5630900" y="849675"/>
                <a:ext cx="104775" cy="92025"/>
              </a:xfrm>
              <a:custGeom>
                <a:rect b="b" l="l" r="r" t="t"/>
                <a:pathLst>
                  <a:path extrusionOk="0" h="3681" w="4191">
                    <a:moveTo>
                      <a:pt x="3089" y="116"/>
                    </a:moveTo>
                    <a:lnTo>
                      <a:pt x="4075" y="1841"/>
                    </a:lnTo>
                    <a:lnTo>
                      <a:pt x="3089" y="3566"/>
                    </a:lnTo>
                    <a:lnTo>
                      <a:pt x="1118" y="3566"/>
                    </a:lnTo>
                    <a:lnTo>
                      <a:pt x="149" y="1841"/>
                    </a:lnTo>
                    <a:lnTo>
                      <a:pt x="1118" y="116"/>
                    </a:lnTo>
                    <a:close/>
                    <a:moveTo>
                      <a:pt x="1052" y="1"/>
                    </a:moveTo>
                    <a:lnTo>
                      <a:pt x="1" y="1841"/>
                    </a:lnTo>
                    <a:lnTo>
                      <a:pt x="1052" y="3681"/>
                    </a:lnTo>
                    <a:lnTo>
                      <a:pt x="3155" y="3681"/>
                    </a:lnTo>
                    <a:lnTo>
                      <a:pt x="4190" y="1841"/>
                    </a:lnTo>
                    <a:lnTo>
                      <a:pt x="3155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19"/>
              <p:cNvSpPr/>
              <p:nvPr/>
            </p:nvSpPr>
            <p:spPr>
              <a:xfrm>
                <a:off x="6992025" y="1092425"/>
                <a:ext cx="63700" cy="55875"/>
              </a:xfrm>
              <a:custGeom>
                <a:rect b="b" l="l" r="r" t="t"/>
                <a:pathLst>
                  <a:path extrusionOk="0" h="2235" w="2548">
                    <a:moveTo>
                      <a:pt x="642" y="0"/>
                    </a:moveTo>
                    <a:lnTo>
                      <a:pt x="1" y="1117"/>
                    </a:lnTo>
                    <a:lnTo>
                      <a:pt x="642" y="2234"/>
                    </a:lnTo>
                    <a:lnTo>
                      <a:pt x="1907" y="2234"/>
                    </a:lnTo>
                    <a:lnTo>
                      <a:pt x="2547" y="1117"/>
                    </a:lnTo>
                    <a:lnTo>
                      <a:pt x="1907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9"/>
              <p:cNvSpPr/>
              <p:nvPr/>
            </p:nvSpPr>
            <p:spPr>
              <a:xfrm>
                <a:off x="6698375" y="1879350"/>
                <a:ext cx="54650" cy="48075"/>
              </a:xfrm>
              <a:custGeom>
                <a:rect b="b" l="l" r="r" t="t"/>
                <a:pathLst>
                  <a:path extrusionOk="0" h="1923" w="2186">
                    <a:moveTo>
                      <a:pt x="542" y="1"/>
                    </a:moveTo>
                    <a:lnTo>
                      <a:pt x="0" y="954"/>
                    </a:lnTo>
                    <a:lnTo>
                      <a:pt x="542" y="1923"/>
                    </a:lnTo>
                    <a:lnTo>
                      <a:pt x="1643" y="1923"/>
                    </a:lnTo>
                    <a:lnTo>
                      <a:pt x="2185" y="954"/>
                    </a:lnTo>
                    <a:lnTo>
                      <a:pt x="164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>
                <a:off x="6428125" y="967550"/>
                <a:ext cx="112150" cy="98600"/>
              </a:xfrm>
              <a:custGeom>
                <a:rect b="b" l="l" r="r" t="t"/>
                <a:pathLst>
                  <a:path extrusionOk="0" h="3944" w="4486">
                    <a:moveTo>
                      <a:pt x="3302" y="116"/>
                    </a:moveTo>
                    <a:lnTo>
                      <a:pt x="4337" y="1972"/>
                    </a:lnTo>
                    <a:lnTo>
                      <a:pt x="3302" y="3812"/>
                    </a:lnTo>
                    <a:lnTo>
                      <a:pt x="1199" y="3812"/>
                    </a:lnTo>
                    <a:lnTo>
                      <a:pt x="148" y="1972"/>
                    </a:lnTo>
                    <a:lnTo>
                      <a:pt x="1199" y="116"/>
                    </a:lnTo>
                    <a:close/>
                    <a:moveTo>
                      <a:pt x="1117" y="1"/>
                    </a:moveTo>
                    <a:lnTo>
                      <a:pt x="0" y="1972"/>
                    </a:lnTo>
                    <a:lnTo>
                      <a:pt x="1117" y="3944"/>
                    </a:lnTo>
                    <a:lnTo>
                      <a:pt x="3352" y="3944"/>
                    </a:lnTo>
                    <a:lnTo>
                      <a:pt x="4485" y="1972"/>
                    </a:lnTo>
                    <a:lnTo>
                      <a:pt x="336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9"/>
              <p:cNvSpPr/>
              <p:nvPr/>
            </p:nvSpPr>
            <p:spPr>
              <a:xfrm>
                <a:off x="5984525" y="1126925"/>
                <a:ext cx="374625" cy="24650"/>
              </a:xfrm>
              <a:custGeom>
                <a:rect b="b" l="l" r="r" t="t"/>
                <a:pathLst>
                  <a:path extrusionOk="0" h="986" w="14985">
                    <a:moveTo>
                      <a:pt x="658" y="0"/>
                    </a:moveTo>
                    <a:cubicBezTo>
                      <a:pt x="1" y="0"/>
                      <a:pt x="1" y="986"/>
                      <a:pt x="658" y="986"/>
                    </a:cubicBezTo>
                    <a:cubicBezTo>
                      <a:pt x="872" y="986"/>
                      <a:pt x="1052" y="854"/>
                      <a:pt x="1118" y="657"/>
                    </a:cubicBezTo>
                    <a:lnTo>
                      <a:pt x="14984" y="657"/>
                    </a:lnTo>
                    <a:lnTo>
                      <a:pt x="14984" y="345"/>
                    </a:lnTo>
                    <a:lnTo>
                      <a:pt x="1118" y="345"/>
                    </a:lnTo>
                    <a:cubicBezTo>
                      <a:pt x="1052" y="131"/>
                      <a:pt x="872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9"/>
              <p:cNvSpPr/>
              <p:nvPr/>
            </p:nvSpPr>
            <p:spPr>
              <a:xfrm>
                <a:off x="6854025" y="2214100"/>
                <a:ext cx="38225" cy="33700"/>
              </a:xfrm>
              <a:custGeom>
                <a:rect b="b" l="l" r="r" t="t"/>
                <a:pathLst>
                  <a:path extrusionOk="0" h="1348" w="1529">
                    <a:moveTo>
                      <a:pt x="1" y="0"/>
                    </a:moveTo>
                    <a:lnTo>
                      <a:pt x="379" y="674"/>
                    </a:lnTo>
                    <a:lnTo>
                      <a:pt x="773" y="1347"/>
                    </a:lnTo>
                    <a:lnTo>
                      <a:pt x="1151" y="674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9"/>
              <p:cNvSpPr/>
              <p:nvPr/>
            </p:nvSpPr>
            <p:spPr>
              <a:xfrm>
                <a:off x="6073675" y="659925"/>
                <a:ext cx="315450" cy="318325"/>
              </a:xfrm>
              <a:custGeom>
                <a:rect b="b" l="l" r="r" t="t"/>
                <a:pathLst>
                  <a:path extrusionOk="0" h="12733" w="12618">
                    <a:moveTo>
                      <a:pt x="493" y="0"/>
                    </a:moveTo>
                    <a:cubicBezTo>
                      <a:pt x="214" y="0"/>
                      <a:pt x="0" y="214"/>
                      <a:pt x="0" y="493"/>
                    </a:cubicBezTo>
                    <a:cubicBezTo>
                      <a:pt x="0" y="773"/>
                      <a:pt x="214" y="986"/>
                      <a:pt x="493" y="986"/>
                    </a:cubicBezTo>
                    <a:cubicBezTo>
                      <a:pt x="575" y="986"/>
                      <a:pt x="674" y="970"/>
                      <a:pt x="756" y="920"/>
                    </a:cubicBezTo>
                    <a:lnTo>
                      <a:pt x="12404" y="12733"/>
                    </a:lnTo>
                    <a:lnTo>
                      <a:pt x="12617" y="12503"/>
                    </a:lnTo>
                    <a:lnTo>
                      <a:pt x="10054" y="9907"/>
                    </a:lnTo>
                    <a:lnTo>
                      <a:pt x="10054" y="6391"/>
                    </a:lnTo>
                    <a:lnTo>
                      <a:pt x="7738" y="4042"/>
                    </a:lnTo>
                    <a:lnTo>
                      <a:pt x="7524" y="4256"/>
                    </a:lnTo>
                    <a:lnTo>
                      <a:pt x="9759" y="6523"/>
                    </a:lnTo>
                    <a:lnTo>
                      <a:pt x="9759" y="9595"/>
                    </a:lnTo>
                    <a:lnTo>
                      <a:pt x="953" y="674"/>
                    </a:lnTo>
                    <a:cubicBezTo>
                      <a:pt x="969" y="625"/>
                      <a:pt x="986" y="559"/>
                      <a:pt x="986" y="493"/>
                    </a:cubicBezTo>
                    <a:cubicBezTo>
                      <a:pt x="986" y="214"/>
                      <a:pt x="756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9"/>
              <p:cNvSpPr/>
              <p:nvPr/>
            </p:nvSpPr>
            <p:spPr>
              <a:xfrm>
                <a:off x="6890175" y="1281750"/>
                <a:ext cx="43150" cy="38650"/>
              </a:xfrm>
              <a:custGeom>
                <a:rect b="b" l="l" r="r" t="t"/>
                <a:pathLst>
                  <a:path extrusionOk="0" h="1546" w="1726">
                    <a:moveTo>
                      <a:pt x="1726" y="1"/>
                    </a:moveTo>
                    <a:lnTo>
                      <a:pt x="855" y="34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9"/>
              <p:cNvSpPr/>
              <p:nvPr/>
            </p:nvSpPr>
            <p:spPr>
              <a:xfrm>
                <a:off x="6890175" y="1229600"/>
                <a:ext cx="43150" cy="38225"/>
              </a:xfrm>
              <a:custGeom>
                <a:rect b="b" l="l" r="r" t="t"/>
                <a:pathLst>
                  <a:path extrusionOk="0" h="1529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33"/>
                    </a:lnTo>
                    <a:lnTo>
                      <a:pt x="444" y="789"/>
                    </a:lnTo>
                    <a:lnTo>
                      <a:pt x="888" y="1528"/>
                    </a:lnTo>
                    <a:lnTo>
                      <a:pt x="1315" y="772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9"/>
              <p:cNvSpPr/>
              <p:nvPr/>
            </p:nvSpPr>
            <p:spPr>
              <a:xfrm>
                <a:off x="708855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89" y="1282"/>
                    </a:lnTo>
                    <a:lnTo>
                      <a:pt x="1529" y="838"/>
                    </a:lnTo>
                    <a:lnTo>
                      <a:pt x="773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9"/>
              <p:cNvSpPr/>
              <p:nvPr/>
            </p:nvSpPr>
            <p:spPr>
              <a:xfrm>
                <a:off x="703680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73" y="1282"/>
                    </a:lnTo>
                    <a:lnTo>
                      <a:pt x="1529" y="838"/>
                    </a:lnTo>
                    <a:lnTo>
                      <a:pt x="756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9"/>
              <p:cNvSpPr/>
              <p:nvPr/>
            </p:nvSpPr>
            <p:spPr>
              <a:xfrm>
                <a:off x="6810075" y="2190275"/>
                <a:ext cx="126125" cy="444425"/>
              </a:xfrm>
              <a:custGeom>
                <a:rect b="b" l="l" r="r" t="t"/>
                <a:pathLst>
                  <a:path extrusionOk="0" h="17777" w="5045">
                    <a:moveTo>
                      <a:pt x="4519" y="312"/>
                    </a:moveTo>
                    <a:lnTo>
                      <a:pt x="2515" y="3812"/>
                    </a:lnTo>
                    <a:lnTo>
                      <a:pt x="527" y="312"/>
                    </a:lnTo>
                    <a:close/>
                    <a:moveTo>
                      <a:pt x="1" y="0"/>
                    </a:moveTo>
                    <a:lnTo>
                      <a:pt x="2367" y="4173"/>
                    </a:lnTo>
                    <a:lnTo>
                      <a:pt x="2367" y="7295"/>
                    </a:lnTo>
                    <a:lnTo>
                      <a:pt x="1167" y="8527"/>
                    </a:lnTo>
                    <a:lnTo>
                      <a:pt x="1167" y="13127"/>
                    </a:lnTo>
                    <a:cubicBezTo>
                      <a:pt x="642" y="13291"/>
                      <a:pt x="773" y="14063"/>
                      <a:pt x="1315" y="14063"/>
                    </a:cubicBezTo>
                    <a:cubicBezTo>
                      <a:pt x="1874" y="14063"/>
                      <a:pt x="2005" y="13291"/>
                      <a:pt x="1480" y="13127"/>
                    </a:cubicBezTo>
                    <a:lnTo>
                      <a:pt x="1480" y="8658"/>
                    </a:lnTo>
                    <a:lnTo>
                      <a:pt x="2367" y="7738"/>
                    </a:lnTo>
                    <a:lnTo>
                      <a:pt x="2367" y="16298"/>
                    </a:lnTo>
                    <a:cubicBezTo>
                      <a:pt x="1595" y="16478"/>
                      <a:pt x="1595" y="17596"/>
                      <a:pt x="2367" y="17760"/>
                    </a:cubicBezTo>
                    <a:lnTo>
                      <a:pt x="2367" y="17776"/>
                    </a:lnTo>
                    <a:lnTo>
                      <a:pt x="2679" y="17776"/>
                    </a:lnTo>
                    <a:lnTo>
                      <a:pt x="2679" y="17760"/>
                    </a:lnTo>
                    <a:cubicBezTo>
                      <a:pt x="3451" y="17596"/>
                      <a:pt x="3451" y="16478"/>
                      <a:pt x="2679" y="16298"/>
                    </a:cubicBezTo>
                    <a:lnTo>
                      <a:pt x="2679" y="4173"/>
                    </a:lnTo>
                    <a:lnTo>
                      <a:pt x="5045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19"/>
              <p:cNvSpPr/>
              <p:nvPr/>
            </p:nvSpPr>
            <p:spPr>
              <a:xfrm>
                <a:off x="6920150" y="1990650"/>
                <a:ext cx="83400" cy="301500"/>
              </a:xfrm>
              <a:custGeom>
                <a:rect b="b" l="l" r="r" t="t"/>
                <a:pathLst>
                  <a:path extrusionOk="0" h="12060" w="3336">
                    <a:moveTo>
                      <a:pt x="182" y="1"/>
                    </a:moveTo>
                    <a:lnTo>
                      <a:pt x="1" y="247"/>
                    </a:lnTo>
                    <a:lnTo>
                      <a:pt x="3040" y="2745"/>
                    </a:lnTo>
                    <a:lnTo>
                      <a:pt x="3040" y="12060"/>
                    </a:lnTo>
                    <a:lnTo>
                      <a:pt x="3336" y="12060"/>
                    </a:lnTo>
                    <a:lnTo>
                      <a:pt x="3336" y="2597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19"/>
              <p:cNvSpPr/>
              <p:nvPr/>
            </p:nvSpPr>
            <p:spPr>
              <a:xfrm>
                <a:off x="6492200" y="592975"/>
                <a:ext cx="86675" cy="313825"/>
              </a:xfrm>
              <a:custGeom>
                <a:rect b="b" l="l" r="r" t="t"/>
                <a:pathLst>
                  <a:path extrusionOk="0" h="12553" w="3467">
                    <a:moveTo>
                      <a:pt x="1676" y="9579"/>
                    </a:moveTo>
                    <a:cubicBezTo>
                      <a:pt x="2859" y="9579"/>
                      <a:pt x="3467" y="11008"/>
                      <a:pt x="2629" y="11862"/>
                    </a:cubicBezTo>
                    <a:cubicBezTo>
                      <a:pt x="2355" y="12142"/>
                      <a:pt x="2016" y="12266"/>
                      <a:pt x="1683" y="12266"/>
                    </a:cubicBezTo>
                    <a:cubicBezTo>
                      <a:pt x="998" y="12266"/>
                      <a:pt x="340" y="11738"/>
                      <a:pt x="329" y="10942"/>
                    </a:cubicBezTo>
                    <a:cubicBezTo>
                      <a:pt x="329" y="10186"/>
                      <a:pt x="920" y="9579"/>
                      <a:pt x="1676" y="9579"/>
                    </a:cubicBezTo>
                    <a:close/>
                    <a:moveTo>
                      <a:pt x="1692" y="1"/>
                    </a:moveTo>
                    <a:cubicBezTo>
                      <a:pt x="1413" y="1"/>
                      <a:pt x="1199" y="214"/>
                      <a:pt x="1199" y="493"/>
                    </a:cubicBezTo>
                    <a:cubicBezTo>
                      <a:pt x="1199" y="691"/>
                      <a:pt x="1331" y="888"/>
                      <a:pt x="1528" y="953"/>
                    </a:cubicBezTo>
                    <a:lnTo>
                      <a:pt x="1528" y="9266"/>
                    </a:lnTo>
                    <a:cubicBezTo>
                      <a:pt x="641" y="9349"/>
                      <a:pt x="0" y="10104"/>
                      <a:pt x="33" y="10975"/>
                    </a:cubicBezTo>
                    <a:cubicBezTo>
                      <a:pt x="66" y="11862"/>
                      <a:pt x="789" y="12552"/>
                      <a:pt x="1676" y="12552"/>
                    </a:cubicBezTo>
                    <a:cubicBezTo>
                      <a:pt x="2546" y="12552"/>
                      <a:pt x="3269" y="11862"/>
                      <a:pt x="3319" y="10975"/>
                    </a:cubicBezTo>
                    <a:cubicBezTo>
                      <a:pt x="3352" y="10104"/>
                      <a:pt x="2694" y="9349"/>
                      <a:pt x="1824" y="9266"/>
                    </a:cubicBezTo>
                    <a:lnTo>
                      <a:pt x="1824" y="953"/>
                    </a:lnTo>
                    <a:cubicBezTo>
                      <a:pt x="2037" y="904"/>
                      <a:pt x="2169" y="707"/>
                      <a:pt x="2169" y="493"/>
                    </a:cubicBezTo>
                    <a:cubicBezTo>
                      <a:pt x="2169" y="214"/>
                      <a:pt x="1955" y="1"/>
                      <a:pt x="169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19"/>
              <p:cNvSpPr/>
              <p:nvPr/>
            </p:nvSpPr>
            <p:spPr>
              <a:xfrm>
                <a:off x="6110225" y="1042300"/>
                <a:ext cx="63675" cy="55900"/>
              </a:xfrm>
              <a:custGeom>
                <a:rect b="b" l="l" r="r" t="t"/>
                <a:pathLst>
                  <a:path extrusionOk="0" h="2236" w="2547">
                    <a:moveTo>
                      <a:pt x="641" y="1"/>
                    </a:moveTo>
                    <a:lnTo>
                      <a:pt x="0" y="1118"/>
                    </a:lnTo>
                    <a:lnTo>
                      <a:pt x="641" y="2235"/>
                    </a:lnTo>
                    <a:lnTo>
                      <a:pt x="1906" y="2235"/>
                    </a:lnTo>
                    <a:lnTo>
                      <a:pt x="2547" y="1118"/>
                    </a:lnTo>
                    <a:lnTo>
                      <a:pt x="190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9"/>
              <p:cNvSpPr/>
              <p:nvPr/>
            </p:nvSpPr>
            <p:spPr>
              <a:xfrm>
                <a:off x="6959175" y="1929475"/>
                <a:ext cx="63700" cy="55450"/>
              </a:xfrm>
              <a:custGeom>
                <a:rect b="b" l="l" r="r" t="t"/>
                <a:pathLst>
                  <a:path extrusionOk="0" h="2218" w="2548">
                    <a:moveTo>
                      <a:pt x="641" y="0"/>
                    </a:moveTo>
                    <a:lnTo>
                      <a:pt x="1" y="1117"/>
                    </a:lnTo>
                    <a:lnTo>
                      <a:pt x="641" y="2218"/>
                    </a:lnTo>
                    <a:lnTo>
                      <a:pt x="1906" y="2218"/>
                    </a:lnTo>
                    <a:lnTo>
                      <a:pt x="2547" y="1117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19"/>
              <p:cNvSpPr/>
              <p:nvPr/>
            </p:nvSpPr>
            <p:spPr>
              <a:xfrm>
                <a:off x="6673325" y="1685900"/>
                <a:ext cx="145400" cy="128175"/>
              </a:xfrm>
              <a:custGeom>
                <a:rect b="b" l="l" r="r" t="t"/>
                <a:pathLst>
                  <a:path extrusionOk="0" h="5127" w="5816">
                    <a:moveTo>
                      <a:pt x="5307" y="313"/>
                    </a:moveTo>
                    <a:lnTo>
                      <a:pt x="2908" y="4519"/>
                    </a:lnTo>
                    <a:lnTo>
                      <a:pt x="509" y="313"/>
                    </a:lnTo>
                    <a:close/>
                    <a:moveTo>
                      <a:pt x="0" y="1"/>
                    </a:moveTo>
                    <a:lnTo>
                      <a:pt x="2908" y="5127"/>
                    </a:lnTo>
                    <a:lnTo>
                      <a:pt x="581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9"/>
              <p:cNvSpPr/>
              <p:nvPr/>
            </p:nvSpPr>
            <p:spPr>
              <a:xfrm>
                <a:off x="5855575" y="1075175"/>
                <a:ext cx="109275" cy="128150"/>
              </a:xfrm>
              <a:custGeom>
                <a:rect b="b" l="l" r="r" t="t"/>
                <a:pathLst>
                  <a:path extrusionOk="0" h="5126" w="4371">
                    <a:moveTo>
                      <a:pt x="4058" y="542"/>
                    </a:moveTo>
                    <a:lnTo>
                      <a:pt x="4058" y="4584"/>
                    </a:lnTo>
                    <a:lnTo>
                      <a:pt x="592" y="2563"/>
                    </a:lnTo>
                    <a:lnTo>
                      <a:pt x="4058" y="542"/>
                    </a:lnTo>
                    <a:close/>
                    <a:moveTo>
                      <a:pt x="4370" y="0"/>
                    </a:moveTo>
                    <a:lnTo>
                      <a:pt x="0" y="2563"/>
                    </a:lnTo>
                    <a:lnTo>
                      <a:pt x="4370" y="5126"/>
                    </a:lnTo>
                    <a:lnTo>
                      <a:pt x="437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19"/>
              <p:cNvSpPr/>
              <p:nvPr/>
            </p:nvSpPr>
            <p:spPr>
              <a:xfrm>
                <a:off x="6865950" y="1821575"/>
                <a:ext cx="70125" cy="59850"/>
              </a:xfrm>
              <a:custGeom>
                <a:rect b="b" l="l" r="r" t="t"/>
                <a:pathLst>
                  <a:path extrusionOk="0" h="2394" w="2805">
                    <a:moveTo>
                      <a:pt x="1207" y="1"/>
                    </a:moveTo>
                    <a:cubicBezTo>
                      <a:pt x="591" y="1"/>
                      <a:pt x="0" y="474"/>
                      <a:pt x="0" y="1195"/>
                    </a:cubicBezTo>
                    <a:cubicBezTo>
                      <a:pt x="0" y="1852"/>
                      <a:pt x="526" y="2394"/>
                      <a:pt x="1183" y="2394"/>
                    </a:cubicBezTo>
                    <a:cubicBezTo>
                      <a:pt x="1190" y="2394"/>
                      <a:pt x="1197" y="2394"/>
                      <a:pt x="1203" y="2394"/>
                    </a:cubicBezTo>
                    <a:cubicBezTo>
                      <a:pt x="2274" y="2394"/>
                      <a:pt x="2805" y="1108"/>
                      <a:pt x="2054" y="357"/>
                    </a:cubicBezTo>
                    <a:cubicBezTo>
                      <a:pt x="1808" y="111"/>
                      <a:pt x="1505" y="1"/>
                      <a:pt x="1207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9"/>
              <p:cNvSpPr/>
              <p:nvPr/>
            </p:nvSpPr>
            <p:spPr>
              <a:xfrm>
                <a:off x="6745600" y="964250"/>
                <a:ext cx="122600" cy="104775"/>
              </a:xfrm>
              <a:custGeom>
                <a:rect b="b" l="l" r="r" t="t"/>
                <a:pathLst>
                  <a:path extrusionOk="0" h="4191" w="4904">
                    <a:moveTo>
                      <a:pt x="2129" y="1"/>
                    </a:moveTo>
                    <a:cubicBezTo>
                      <a:pt x="1052" y="1"/>
                      <a:pt x="17" y="839"/>
                      <a:pt x="17" y="2104"/>
                    </a:cubicBezTo>
                    <a:cubicBezTo>
                      <a:pt x="1" y="3254"/>
                      <a:pt x="937" y="4191"/>
                      <a:pt x="2087" y="4191"/>
                    </a:cubicBezTo>
                    <a:cubicBezTo>
                      <a:pt x="2101" y="4191"/>
                      <a:pt x="2114" y="4191"/>
                      <a:pt x="2128" y="4191"/>
                    </a:cubicBezTo>
                    <a:cubicBezTo>
                      <a:pt x="3974" y="4191"/>
                      <a:pt x="4903" y="1963"/>
                      <a:pt x="3599" y="626"/>
                    </a:cubicBezTo>
                    <a:cubicBezTo>
                      <a:pt x="3172" y="194"/>
                      <a:pt x="2646" y="1"/>
                      <a:pt x="2129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9"/>
              <p:cNvSpPr/>
              <p:nvPr/>
            </p:nvSpPr>
            <p:spPr>
              <a:xfrm>
                <a:off x="5658425" y="873900"/>
                <a:ext cx="50125" cy="43575"/>
              </a:xfrm>
              <a:custGeom>
                <a:rect b="b" l="l" r="r" t="t"/>
                <a:pathLst>
                  <a:path extrusionOk="0" h="1743" w="2005">
                    <a:moveTo>
                      <a:pt x="510" y="1"/>
                    </a:moveTo>
                    <a:lnTo>
                      <a:pt x="0" y="872"/>
                    </a:lnTo>
                    <a:lnTo>
                      <a:pt x="510" y="1742"/>
                    </a:lnTo>
                    <a:lnTo>
                      <a:pt x="1496" y="1742"/>
                    </a:lnTo>
                    <a:lnTo>
                      <a:pt x="2005" y="872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9"/>
              <p:cNvSpPr/>
              <p:nvPr/>
            </p:nvSpPr>
            <p:spPr>
              <a:xfrm>
                <a:off x="6459750" y="995475"/>
                <a:ext cx="48900" cy="42750"/>
              </a:xfrm>
              <a:custGeom>
                <a:rect b="b" l="l" r="r" t="t"/>
                <a:pathLst>
                  <a:path extrusionOk="0" h="1710" w="1956">
                    <a:moveTo>
                      <a:pt x="493" y="1"/>
                    </a:moveTo>
                    <a:lnTo>
                      <a:pt x="0" y="855"/>
                    </a:lnTo>
                    <a:lnTo>
                      <a:pt x="493" y="1709"/>
                    </a:lnTo>
                    <a:lnTo>
                      <a:pt x="1462" y="1709"/>
                    </a:lnTo>
                    <a:lnTo>
                      <a:pt x="1955" y="855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9"/>
              <p:cNvSpPr/>
              <p:nvPr/>
            </p:nvSpPr>
            <p:spPr>
              <a:xfrm>
                <a:off x="6723425" y="1713425"/>
                <a:ext cx="45200" cy="39450"/>
              </a:xfrm>
              <a:custGeom>
                <a:rect b="b" l="l" r="r" t="t"/>
                <a:pathLst>
                  <a:path extrusionOk="0" h="1578" w="1808">
                    <a:moveTo>
                      <a:pt x="0" y="0"/>
                    </a:moveTo>
                    <a:lnTo>
                      <a:pt x="460" y="789"/>
                    </a:lnTo>
                    <a:lnTo>
                      <a:pt x="904" y="1578"/>
                    </a:lnTo>
                    <a:lnTo>
                      <a:pt x="1348" y="789"/>
                    </a:lnTo>
                    <a:lnTo>
                      <a:pt x="1808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9"/>
              <p:cNvSpPr/>
              <p:nvPr/>
            </p:nvSpPr>
            <p:spPr>
              <a:xfrm>
                <a:off x="5907725" y="1119925"/>
                <a:ext cx="33300" cy="38650"/>
              </a:xfrm>
              <a:custGeom>
                <a:rect b="b" l="l" r="r" t="t"/>
                <a:pathLst>
                  <a:path extrusionOk="0" h="1546" w="1332">
                    <a:moveTo>
                      <a:pt x="1332" y="1"/>
                    </a:moveTo>
                    <a:lnTo>
                      <a:pt x="674" y="379"/>
                    </a:lnTo>
                    <a:lnTo>
                      <a:pt x="1" y="773"/>
                    </a:lnTo>
                    <a:lnTo>
                      <a:pt x="674" y="1167"/>
                    </a:lnTo>
                    <a:lnTo>
                      <a:pt x="1332" y="1545"/>
                    </a:lnTo>
                    <a:lnTo>
                      <a:pt x="1332" y="773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6" name="Google Shape;826;p19"/>
          <p:cNvSpPr txBox="1"/>
          <p:nvPr>
            <p:ph type="title"/>
          </p:nvPr>
        </p:nvSpPr>
        <p:spPr>
          <a:xfrm>
            <a:off x="715200" y="42080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7" name="Google Shape;827;p19"/>
          <p:cNvSpPr txBox="1"/>
          <p:nvPr>
            <p:ph idx="1" type="subTitle"/>
          </p:nvPr>
        </p:nvSpPr>
        <p:spPr>
          <a:xfrm>
            <a:off x="999325" y="1904064"/>
            <a:ext cx="21660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28" name="Google Shape;828;p19"/>
          <p:cNvSpPr txBox="1"/>
          <p:nvPr>
            <p:ph idx="2" type="subTitle"/>
          </p:nvPr>
        </p:nvSpPr>
        <p:spPr>
          <a:xfrm>
            <a:off x="999326" y="2200863"/>
            <a:ext cx="216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9" name="Google Shape;829;p19"/>
          <p:cNvSpPr txBox="1"/>
          <p:nvPr>
            <p:ph idx="3" type="subTitle"/>
          </p:nvPr>
        </p:nvSpPr>
        <p:spPr>
          <a:xfrm>
            <a:off x="3449118" y="1904064"/>
            <a:ext cx="21660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30" name="Google Shape;830;p19"/>
          <p:cNvSpPr txBox="1"/>
          <p:nvPr>
            <p:ph idx="4" type="subTitle"/>
          </p:nvPr>
        </p:nvSpPr>
        <p:spPr>
          <a:xfrm>
            <a:off x="3449116" y="2200863"/>
            <a:ext cx="216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1" name="Google Shape;831;p19"/>
          <p:cNvSpPr txBox="1"/>
          <p:nvPr>
            <p:ph idx="5" type="subTitle"/>
          </p:nvPr>
        </p:nvSpPr>
        <p:spPr>
          <a:xfrm>
            <a:off x="5898912" y="1904064"/>
            <a:ext cx="21660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32" name="Google Shape;832;p19"/>
          <p:cNvSpPr txBox="1"/>
          <p:nvPr>
            <p:ph idx="6" type="subTitle"/>
          </p:nvPr>
        </p:nvSpPr>
        <p:spPr>
          <a:xfrm>
            <a:off x="5898914" y="2200863"/>
            <a:ext cx="216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19"/>
          <p:cNvSpPr txBox="1"/>
          <p:nvPr>
            <p:ph idx="7" type="subTitle"/>
          </p:nvPr>
        </p:nvSpPr>
        <p:spPr>
          <a:xfrm>
            <a:off x="999325" y="3667774"/>
            <a:ext cx="21660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34" name="Google Shape;834;p19"/>
          <p:cNvSpPr txBox="1"/>
          <p:nvPr>
            <p:ph idx="8" type="subTitle"/>
          </p:nvPr>
        </p:nvSpPr>
        <p:spPr>
          <a:xfrm>
            <a:off x="999326" y="3964574"/>
            <a:ext cx="216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19"/>
          <p:cNvSpPr txBox="1"/>
          <p:nvPr>
            <p:ph idx="9" type="subTitle"/>
          </p:nvPr>
        </p:nvSpPr>
        <p:spPr>
          <a:xfrm>
            <a:off x="3449118" y="3667774"/>
            <a:ext cx="21660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36" name="Google Shape;836;p19"/>
          <p:cNvSpPr txBox="1"/>
          <p:nvPr>
            <p:ph idx="13" type="subTitle"/>
          </p:nvPr>
        </p:nvSpPr>
        <p:spPr>
          <a:xfrm>
            <a:off x="3449116" y="3964574"/>
            <a:ext cx="216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7" name="Google Shape;837;p19"/>
          <p:cNvSpPr txBox="1"/>
          <p:nvPr>
            <p:ph idx="14" type="subTitle"/>
          </p:nvPr>
        </p:nvSpPr>
        <p:spPr>
          <a:xfrm>
            <a:off x="5898912" y="3667774"/>
            <a:ext cx="2166000" cy="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38" name="Google Shape;838;p19"/>
          <p:cNvSpPr txBox="1"/>
          <p:nvPr>
            <p:ph idx="15" type="subTitle"/>
          </p:nvPr>
        </p:nvSpPr>
        <p:spPr>
          <a:xfrm>
            <a:off x="5898914" y="3964574"/>
            <a:ext cx="216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20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1" name="Google Shape;841;p20"/>
          <p:cNvGrpSpPr/>
          <p:nvPr/>
        </p:nvGrpSpPr>
        <p:grpSpPr>
          <a:xfrm rot="5400000">
            <a:off x="6027483" y="2065702"/>
            <a:ext cx="3015890" cy="3217146"/>
            <a:chOff x="5229625" y="592975"/>
            <a:chExt cx="1914000" cy="2041725"/>
          </a:xfrm>
        </p:grpSpPr>
        <p:sp>
          <p:nvSpPr>
            <p:cNvPr id="842" name="Google Shape;842;p20"/>
            <p:cNvSpPr/>
            <p:nvPr/>
          </p:nvSpPr>
          <p:spPr>
            <a:xfrm>
              <a:off x="6221925" y="672250"/>
              <a:ext cx="24675" cy="24675"/>
            </a:xfrm>
            <a:custGeom>
              <a:rect b="b" l="l" r="r" t="t"/>
              <a:pathLst>
                <a:path extrusionOk="0" h="987" w="987">
                  <a:moveTo>
                    <a:pt x="494" y="0"/>
                  </a:moveTo>
                  <a:cubicBezTo>
                    <a:pt x="231" y="0"/>
                    <a:pt x="1" y="230"/>
                    <a:pt x="1" y="493"/>
                  </a:cubicBezTo>
                  <a:cubicBezTo>
                    <a:pt x="1" y="772"/>
                    <a:pt x="231" y="986"/>
                    <a:pt x="494" y="986"/>
                  </a:cubicBezTo>
                  <a:cubicBezTo>
                    <a:pt x="773" y="986"/>
                    <a:pt x="987" y="772"/>
                    <a:pt x="987" y="493"/>
                  </a:cubicBezTo>
                  <a:cubicBezTo>
                    <a:pt x="987" y="230"/>
                    <a:pt x="773" y="0"/>
                    <a:pt x="494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6762850" y="719475"/>
              <a:ext cx="62450" cy="53825"/>
            </a:xfrm>
            <a:custGeom>
              <a:rect b="b" l="l" r="r" t="t"/>
              <a:pathLst>
                <a:path extrusionOk="0" h="2153" w="2498">
                  <a:moveTo>
                    <a:pt x="1249" y="1"/>
                  </a:moveTo>
                  <a:lnTo>
                    <a:pt x="625" y="1085"/>
                  </a:lnTo>
                  <a:lnTo>
                    <a:pt x="1" y="2153"/>
                  </a:lnTo>
                  <a:lnTo>
                    <a:pt x="2498" y="2153"/>
                  </a:lnTo>
                  <a:lnTo>
                    <a:pt x="1874" y="108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7076225" y="1004325"/>
              <a:ext cx="29075" cy="24875"/>
            </a:xfrm>
            <a:custGeom>
              <a:rect b="b" l="l" r="r" t="t"/>
              <a:pathLst>
                <a:path extrusionOk="0" h="995" w="1163">
                  <a:moveTo>
                    <a:pt x="506" y="1"/>
                  </a:moveTo>
                  <a:cubicBezTo>
                    <a:pt x="255" y="1"/>
                    <a:pt x="17" y="203"/>
                    <a:pt x="17" y="501"/>
                  </a:cubicBezTo>
                  <a:cubicBezTo>
                    <a:pt x="1" y="764"/>
                    <a:pt x="231" y="994"/>
                    <a:pt x="494" y="994"/>
                  </a:cubicBezTo>
                  <a:cubicBezTo>
                    <a:pt x="500" y="994"/>
                    <a:pt x="507" y="994"/>
                    <a:pt x="513" y="994"/>
                  </a:cubicBezTo>
                  <a:cubicBezTo>
                    <a:pt x="944" y="994"/>
                    <a:pt x="1163" y="464"/>
                    <a:pt x="855" y="156"/>
                  </a:cubicBezTo>
                  <a:cubicBezTo>
                    <a:pt x="753" y="49"/>
                    <a:pt x="628" y="1"/>
                    <a:pt x="50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6829400" y="1799550"/>
              <a:ext cx="136375" cy="105300"/>
            </a:xfrm>
            <a:custGeom>
              <a:rect b="b" l="l" r="r" t="t"/>
              <a:pathLst>
                <a:path extrusionOk="0" h="4212" w="5455">
                  <a:moveTo>
                    <a:pt x="2639" y="120"/>
                  </a:moveTo>
                  <a:cubicBezTo>
                    <a:pt x="3652" y="120"/>
                    <a:pt x="4622" y="893"/>
                    <a:pt x="4633" y="2076"/>
                  </a:cubicBezTo>
                  <a:cubicBezTo>
                    <a:pt x="4633" y="3176"/>
                    <a:pt x="3746" y="4080"/>
                    <a:pt x="2645" y="4096"/>
                  </a:cubicBezTo>
                  <a:cubicBezTo>
                    <a:pt x="887" y="4096"/>
                    <a:pt x="0" y="1961"/>
                    <a:pt x="1232" y="712"/>
                  </a:cubicBezTo>
                  <a:cubicBezTo>
                    <a:pt x="1641" y="303"/>
                    <a:pt x="2145" y="120"/>
                    <a:pt x="2639" y="120"/>
                  </a:cubicBezTo>
                  <a:close/>
                  <a:moveTo>
                    <a:pt x="2669" y="0"/>
                  </a:moveTo>
                  <a:cubicBezTo>
                    <a:pt x="1599" y="0"/>
                    <a:pt x="564" y="826"/>
                    <a:pt x="542" y="2076"/>
                  </a:cubicBezTo>
                  <a:cubicBezTo>
                    <a:pt x="542" y="3242"/>
                    <a:pt x="1479" y="4211"/>
                    <a:pt x="2645" y="4211"/>
                  </a:cubicBezTo>
                  <a:cubicBezTo>
                    <a:pt x="4518" y="4211"/>
                    <a:pt x="5454" y="1961"/>
                    <a:pt x="4140" y="630"/>
                  </a:cubicBezTo>
                  <a:cubicBezTo>
                    <a:pt x="3716" y="195"/>
                    <a:pt x="3188" y="0"/>
                    <a:pt x="2669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6391150" y="824600"/>
              <a:ext cx="97550" cy="83325"/>
            </a:xfrm>
            <a:custGeom>
              <a:rect b="b" l="l" r="r" t="t"/>
              <a:pathLst>
                <a:path extrusionOk="0" h="3333" w="3902">
                  <a:moveTo>
                    <a:pt x="1678" y="302"/>
                  </a:moveTo>
                  <a:cubicBezTo>
                    <a:pt x="2013" y="302"/>
                    <a:pt x="2353" y="427"/>
                    <a:pt x="2629" y="708"/>
                  </a:cubicBezTo>
                  <a:cubicBezTo>
                    <a:pt x="3479" y="1574"/>
                    <a:pt x="2866" y="3024"/>
                    <a:pt x="1664" y="3024"/>
                  </a:cubicBezTo>
                  <a:cubicBezTo>
                    <a:pt x="1657" y="3024"/>
                    <a:pt x="1650" y="3024"/>
                    <a:pt x="1643" y="3024"/>
                  </a:cubicBezTo>
                  <a:cubicBezTo>
                    <a:pt x="904" y="3024"/>
                    <a:pt x="296" y="2416"/>
                    <a:pt x="313" y="1677"/>
                  </a:cubicBezTo>
                  <a:cubicBezTo>
                    <a:pt x="302" y="854"/>
                    <a:pt x="976" y="302"/>
                    <a:pt x="1678" y="302"/>
                  </a:cubicBezTo>
                  <a:close/>
                  <a:moveTo>
                    <a:pt x="1684" y="1"/>
                  </a:moveTo>
                  <a:cubicBezTo>
                    <a:pt x="1670" y="1"/>
                    <a:pt x="1657" y="1"/>
                    <a:pt x="1643" y="1"/>
                  </a:cubicBezTo>
                  <a:cubicBezTo>
                    <a:pt x="723" y="1"/>
                    <a:pt x="1" y="757"/>
                    <a:pt x="1" y="1677"/>
                  </a:cubicBezTo>
                  <a:cubicBezTo>
                    <a:pt x="12" y="2672"/>
                    <a:pt x="834" y="3332"/>
                    <a:pt x="1685" y="3332"/>
                  </a:cubicBezTo>
                  <a:cubicBezTo>
                    <a:pt x="2100" y="3332"/>
                    <a:pt x="2521" y="3176"/>
                    <a:pt x="2859" y="2827"/>
                  </a:cubicBezTo>
                  <a:cubicBezTo>
                    <a:pt x="3901" y="1785"/>
                    <a:pt x="3152" y="1"/>
                    <a:pt x="1684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0"/>
            <p:cNvSpPr/>
            <p:nvPr/>
          </p:nvSpPr>
          <p:spPr>
            <a:xfrm>
              <a:off x="6808450" y="1972175"/>
              <a:ext cx="43150" cy="36700"/>
            </a:xfrm>
            <a:custGeom>
              <a:rect b="b" l="l" r="r" t="t"/>
              <a:pathLst>
                <a:path extrusionOk="0" h="1468" w="1726">
                  <a:moveTo>
                    <a:pt x="986" y="1"/>
                  </a:moveTo>
                  <a:cubicBezTo>
                    <a:pt x="345" y="1"/>
                    <a:pt x="0" y="789"/>
                    <a:pt x="460" y="1249"/>
                  </a:cubicBezTo>
                  <a:cubicBezTo>
                    <a:pt x="611" y="1400"/>
                    <a:pt x="799" y="1468"/>
                    <a:pt x="983" y="1468"/>
                  </a:cubicBezTo>
                  <a:cubicBezTo>
                    <a:pt x="1361" y="1468"/>
                    <a:pt x="1725" y="1182"/>
                    <a:pt x="1725" y="740"/>
                  </a:cubicBezTo>
                  <a:cubicBezTo>
                    <a:pt x="1725" y="329"/>
                    <a:pt x="1397" y="1"/>
                    <a:pt x="98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0"/>
            <p:cNvSpPr/>
            <p:nvPr/>
          </p:nvSpPr>
          <p:spPr>
            <a:xfrm>
              <a:off x="6249875" y="1051850"/>
              <a:ext cx="43150" cy="36900"/>
            </a:xfrm>
            <a:custGeom>
              <a:rect b="b" l="l" r="r" t="t"/>
              <a:pathLst>
                <a:path extrusionOk="0" h="1476" w="1726">
                  <a:moveTo>
                    <a:pt x="746" y="1"/>
                  </a:moveTo>
                  <a:cubicBezTo>
                    <a:pt x="371" y="1"/>
                    <a:pt x="11" y="294"/>
                    <a:pt x="0" y="736"/>
                  </a:cubicBezTo>
                  <a:cubicBezTo>
                    <a:pt x="0" y="1147"/>
                    <a:pt x="329" y="1475"/>
                    <a:pt x="739" y="1475"/>
                  </a:cubicBezTo>
                  <a:cubicBezTo>
                    <a:pt x="1396" y="1475"/>
                    <a:pt x="1725" y="687"/>
                    <a:pt x="1265" y="227"/>
                  </a:cubicBezTo>
                  <a:cubicBezTo>
                    <a:pt x="1114" y="70"/>
                    <a:pt x="928" y="1"/>
                    <a:pt x="74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0"/>
            <p:cNvSpPr/>
            <p:nvPr/>
          </p:nvSpPr>
          <p:spPr>
            <a:xfrm>
              <a:off x="6306550" y="1051850"/>
              <a:ext cx="43150" cy="36900"/>
            </a:xfrm>
            <a:custGeom>
              <a:rect b="b" l="l" r="r" t="t"/>
              <a:pathLst>
                <a:path extrusionOk="0" h="1476" w="1726">
                  <a:moveTo>
                    <a:pt x="742" y="1"/>
                  </a:moveTo>
                  <a:cubicBezTo>
                    <a:pt x="364" y="1"/>
                    <a:pt x="0" y="294"/>
                    <a:pt x="0" y="736"/>
                  </a:cubicBezTo>
                  <a:cubicBezTo>
                    <a:pt x="0" y="1147"/>
                    <a:pt x="329" y="1475"/>
                    <a:pt x="739" y="1475"/>
                  </a:cubicBezTo>
                  <a:cubicBezTo>
                    <a:pt x="1380" y="1475"/>
                    <a:pt x="1725" y="687"/>
                    <a:pt x="1265" y="227"/>
                  </a:cubicBezTo>
                  <a:cubicBezTo>
                    <a:pt x="1114" y="70"/>
                    <a:pt x="927" y="1"/>
                    <a:pt x="742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6419900" y="853775"/>
              <a:ext cx="29175" cy="24775"/>
            </a:xfrm>
            <a:custGeom>
              <a:rect b="b" l="l" r="r" t="t"/>
              <a:pathLst>
                <a:path extrusionOk="0" h="991" w="1167">
                  <a:moveTo>
                    <a:pt x="493" y="1"/>
                  </a:moveTo>
                  <a:cubicBezTo>
                    <a:pt x="214" y="1"/>
                    <a:pt x="1" y="231"/>
                    <a:pt x="17" y="510"/>
                  </a:cubicBezTo>
                  <a:cubicBezTo>
                    <a:pt x="17" y="805"/>
                    <a:pt x="256" y="991"/>
                    <a:pt x="504" y="991"/>
                  </a:cubicBezTo>
                  <a:cubicBezTo>
                    <a:pt x="629" y="991"/>
                    <a:pt x="756" y="943"/>
                    <a:pt x="855" y="839"/>
                  </a:cubicBezTo>
                  <a:cubicBezTo>
                    <a:pt x="1167" y="527"/>
                    <a:pt x="937" y="1"/>
                    <a:pt x="493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7043775" y="976225"/>
              <a:ext cx="99850" cy="82125"/>
            </a:xfrm>
            <a:custGeom>
              <a:rect b="b" l="l" r="r" t="t"/>
              <a:pathLst>
                <a:path extrusionOk="0" h="3285" w="3994">
                  <a:moveTo>
                    <a:pt x="1792" y="297"/>
                  </a:moveTo>
                  <a:cubicBezTo>
                    <a:pt x="2474" y="297"/>
                    <a:pt x="3128" y="821"/>
                    <a:pt x="3139" y="1625"/>
                  </a:cubicBezTo>
                  <a:cubicBezTo>
                    <a:pt x="3139" y="2364"/>
                    <a:pt x="2547" y="2972"/>
                    <a:pt x="1792" y="2989"/>
                  </a:cubicBezTo>
                  <a:cubicBezTo>
                    <a:pt x="609" y="2989"/>
                    <a:pt x="1" y="1543"/>
                    <a:pt x="839" y="705"/>
                  </a:cubicBezTo>
                  <a:cubicBezTo>
                    <a:pt x="1115" y="424"/>
                    <a:pt x="1457" y="297"/>
                    <a:pt x="1792" y="297"/>
                  </a:cubicBezTo>
                  <a:close/>
                  <a:moveTo>
                    <a:pt x="1802" y="0"/>
                  </a:moveTo>
                  <a:cubicBezTo>
                    <a:pt x="966" y="0"/>
                    <a:pt x="160" y="642"/>
                    <a:pt x="149" y="1625"/>
                  </a:cubicBezTo>
                  <a:cubicBezTo>
                    <a:pt x="149" y="2529"/>
                    <a:pt x="888" y="3284"/>
                    <a:pt x="1792" y="3284"/>
                  </a:cubicBezTo>
                  <a:cubicBezTo>
                    <a:pt x="3254" y="3284"/>
                    <a:pt x="3993" y="1527"/>
                    <a:pt x="2958" y="492"/>
                  </a:cubicBezTo>
                  <a:cubicBezTo>
                    <a:pt x="2625" y="153"/>
                    <a:pt x="2210" y="0"/>
                    <a:pt x="1802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6193175" y="643075"/>
              <a:ext cx="82175" cy="83400"/>
            </a:xfrm>
            <a:custGeom>
              <a:rect b="b" l="l" r="r" t="t"/>
              <a:pathLst>
                <a:path extrusionOk="0" h="3336" w="3287">
                  <a:moveTo>
                    <a:pt x="1644" y="313"/>
                  </a:moveTo>
                  <a:cubicBezTo>
                    <a:pt x="2399" y="313"/>
                    <a:pt x="2991" y="921"/>
                    <a:pt x="2991" y="1660"/>
                  </a:cubicBezTo>
                  <a:cubicBezTo>
                    <a:pt x="3007" y="2416"/>
                    <a:pt x="2399" y="3024"/>
                    <a:pt x="1644" y="3024"/>
                  </a:cubicBezTo>
                  <a:cubicBezTo>
                    <a:pt x="904" y="3024"/>
                    <a:pt x="297" y="2416"/>
                    <a:pt x="313" y="1677"/>
                  </a:cubicBezTo>
                  <a:cubicBezTo>
                    <a:pt x="297" y="921"/>
                    <a:pt x="904" y="313"/>
                    <a:pt x="1644" y="313"/>
                  </a:cubicBezTo>
                  <a:close/>
                  <a:moveTo>
                    <a:pt x="1644" y="1"/>
                  </a:moveTo>
                  <a:cubicBezTo>
                    <a:pt x="740" y="1"/>
                    <a:pt x="1" y="757"/>
                    <a:pt x="1" y="1660"/>
                  </a:cubicBezTo>
                  <a:cubicBezTo>
                    <a:pt x="1" y="2580"/>
                    <a:pt x="740" y="3319"/>
                    <a:pt x="1644" y="3336"/>
                  </a:cubicBezTo>
                  <a:cubicBezTo>
                    <a:pt x="2564" y="3319"/>
                    <a:pt x="3287" y="2580"/>
                    <a:pt x="3287" y="1660"/>
                  </a:cubicBezTo>
                  <a:cubicBezTo>
                    <a:pt x="3287" y="757"/>
                    <a:pt x="2564" y="1"/>
                    <a:pt x="1644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7010525" y="1609975"/>
              <a:ext cx="99825" cy="82525"/>
            </a:xfrm>
            <a:custGeom>
              <a:rect b="b" l="l" r="r" t="t"/>
              <a:pathLst>
                <a:path extrusionOk="0" h="3301" w="3993">
                  <a:moveTo>
                    <a:pt x="1784" y="301"/>
                  </a:moveTo>
                  <a:cubicBezTo>
                    <a:pt x="2469" y="301"/>
                    <a:pt x="3127" y="829"/>
                    <a:pt x="3138" y="1625"/>
                  </a:cubicBezTo>
                  <a:cubicBezTo>
                    <a:pt x="3155" y="2381"/>
                    <a:pt x="2547" y="2988"/>
                    <a:pt x="1807" y="2988"/>
                  </a:cubicBezTo>
                  <a:cubicBezTo>
                    <a:pt x="608" y="2988"/>
                    <a:pt x="0" y="1543"/>
                    <a:pt x="838" y="705"/>
                  </a:cubicBezTo>
                  <a:cubicBezTo>
                    <a:pt x="1112" y="425"/>
                    <a:pt x="1451" y="301"/>
                    <a:pt x="1784" y="301"/>
                  </a:cubicBezTo>
                  <a:close/>
                  <a:moveTo>
                    <a:pt x="1810" y="0"/>
                  </a:moveTo>
                  <a:cubicBezTo>
                    <a:pt x="972" y="0"/>
                    <a:pt x="170" y="642"/>
                    <a:pt x="148" y="1625"/>
                  </a:cubicBezTo>
                  <a:cubicBezTo>
                    <a:pt x="148" y="2545"/>
                    <a:pt x="887" y="3284"/>
                    <a:pt x="1791" y="3301"/>
                  </a:cubicBezTo>
                  <a:cubicBezTo>
                    <a:pt x="3253" y="3301"/>
                    <a:pt x="3992" y="1543"/>
                    <a:pt x="2974" y="491"/>
                  </a:cubicBezTo>
                  <a:cubicBezTo>
                    <a:pt x="2635" y="152"/>
                    <a:pt x="2218" y="0"/>
                    <a:pt x="1810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7042975" y="1638650"/>
              <a:ext cx="28775" cy="24275"/>
            </a:xfrm>
            <a:custGeom>
              <a:rect b="b" l="l" r="r" t="t"/>
              <a:pathLst>
                <a:path extrusionOk="0" h="971" w="1151">
                  <a:moveTo>
                    <a:pt x="503" y="1"/>
                  </a:moveTo>
                  <a:cubicBezTo>
                    <a:pt x="253" y="1"/>
                    <a:pt x="17" y="191"/>
                    <a:pt x="17" y="478"/>
                  </a:cubicBezTo>
                  <a:cubicBezTo>
                    <a:pt x="0" y="757"/>
                    <a:pt x="230" y="971"/>
                    <a:pt x="493" y="971"/>
                  </a:cubicBezTo>
                  <a:cubicBezTo>
                    <a:pt x="937" y="971"/>
                    <a:pt x="1150" y="445"/>
                    <a:pt x="854" y="149"/>
                  </a:cubicBezTo>
                  <a:cubicBezTo>
                    <a:pt x="752" y="47"/>
                    <a:pt x="626" y="1"/>
                    <a:pt x="503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6517650" y="854200"/>
              <a:ext cx="28775" cy="24275"/>
            </a:xfrm>
            <a:custGeom>
              <a:rect b="b" l="l" r="r" t="t"/>
              <a:pathLst>
                <a:path extrusionOk="0" h="971" w="1151">
                  <a:moveTo>
                    <a:pt x="658" y="0"/>
                  </a:moveTo>
                  <a:cubicBezTo>
                    <a:pt x="214" y="0"/>
                    <a:pt x="1" y="510"/>
                    <a:pt x="313" y="822"/>
                  </a:cubicBezTo>
                  <a:cubicBezTo>
                    <a:pt x="410" y="924"/>
                    <a:pt x="532" y="970"/>
                    <a:pt x="653" y="970"/>
                  </a:cubicBezTo>
                  <a:cubicBezTo>
                    <a:pt x="899" y="970"/>
                    <a:pt x="1140" y="780"/>
                    <a:pt x="1151" y="493"/>
                  </a:cubicBezTo>
                  <a:cubicBezTo>
                    <a:pt x="1151" y="214"/>
                    <a:pt x="921" y="0"/>
                    <a:pt x="658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6829400" y="1220550"/>
              <a:ext cx="137900" cy="482000"/>
            </a:xfrm>
            <a:custGeom>
              <a:rect b="b" l="l" r="r" t="t"/>
              <a:pathLst>
                <a:path extrusionOk="0" h="19280" w="5516">
                  <a:moveTo>
                    <a:pt x="0" y="1"/>
                  </a:moveTo>
                  <a:lnTo>
                    <a:pt x="0" y="14097"/>
                  </a:lnTo>
                  <a:lnTo>
                    <a:pt x="4403" y="18549"/>
                  </a:lnTo>
                  <a:cubicBezTo>
                    <a:pt x="4370" y="18615"/>
                    <a:pt x="4354" y="18697"/>
                    <a:pt x="4354" y="18779"/>
                  </a:cubicBezTo>
                  <a:cubicBezTo>
                    <a:pt x="4354" y="19077"/>
                    <a:pt x="4592" y="19279"/>
                    <a:pt x="4848" y="19279"/>
                  </a:cubicBezTo>
                  <a:cubicBezTo>
                    <a:pt x="4972" y="19279"/>
                    <a:pt x="5101" y="19232"/>
                    <a:pt x="5208" y="19124"/>
                  </a:cubicBezTo>
                  <a:cubicBezTo>
                    <a:pt x="5516" y="18816"/>
                    <a:pt x="5297" y="18286"/>
                    <a:pt x="4851" y="18286"/>
                  </a:cubicBezTo>
                  <a:cubicBezTo>
                    <a:pt x="4844" y="18286"/>
                    <a:pt x="4837" y="18286"/>
                    <a:pt x="4830" y="18286"/>
                  </a:cubicBezTo>
                  <a:cubicBezTo>
                    <a:pt x="4764" y="18286"/>
                    <a:pt x="4682" y="18303"/>
                    <a:pt x="4617" y="18335"/>
                  </a:cubicBezTo>
                  <a:lnTo>
                    <a:pt x="312" y="13965"/>
                  </a:lnTo>
                  <a:lnTo>
                    <a:pt x="312" y="6244"/>
                  </a:lnTo>
                  <a:lnTo>
                    <a:pt x="2530" y="8495"/>
                  </a:lnTo>
                  <a:lnTo>
                    <a:pt x="2530" y="12963"/>
                  </a:lnTo>
                  <a:lnTo>
                    <a:pt x="2826" y="12963"/>
                  </a:lnTo>
                  <a:lnTo>
                    <a:pt x="2826" y="8363"/>
                  </a:lnTo>
                  <a:lnTo>
                    <a:pt x="312" y="580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5995625" y="628300"/>
              <a:ext cx="170475" cy="171300"/>
            </a:xfrm>
            <a:custGeom>
              <a:rect b="b" l="l" r="r" t="t"/>
              <a:pathLst>
                <a:path extrusionOk="0" h="6852" w="6819">
                  <a:moveTo>
                    <a:pt x="493" y="0"/>
                  </a:moveTo>
                  <a:cubicBezTo>
                    <a:pt x="231" y="0"/>
                    <a:pt x="1" y="214"/>
                    <a:pt x="17" y="493"/>
                  </a:cubicBezTo>
                  <a:cubicBezTo>
                    <a:pt x="17" y="756"/>
                    <a:pt x="231" y="970"/>
                    <a:pt x="493" y="970"/>
                  </a:cubicBezTo>
                  <a:cubicBezTo>
                    <a:pt x="576" y="970"/>
                    <a:pt x="658" y="953"/>
                    <a:pt x="740" y="920"/>
                  </a:cubicBezTo>
                  <a:lnTo>
                    <a:pt x="6589" y="6851"/>
                  </a:lnTo>
                  <a:lnTo>
                    <a:pt x="6819" y="6654"/>
                  </a:lnTo>
                  <a:lnTo>
                    <a:pt x="937" y="690"/>
                  </a:lnTo>
                  <a:cubicBezTo>
                    <a:pt x="970" y="625"/>
                    <a:pt x="986" y="559"/>
                    <a:pt x="986" y="493"/>
                  </a:cubicBezTo>
                  <a:cubicBezTo>
                    <a:pt x="986" y="214"/>
                    <a:pt x="773" y="0"/>
                    <a:pt x="493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5267425" y="784775"/>
              <a:ext cx="1094175" cy="211975"/>
            </a:xfrm>
            <a:custGeom>
              <a:rect b="b" l="l" r="r" t="t"/>
              <a:pathLst>
                <a:path extrusionOk="0" h="8479" w="43767">
                  <a:moveTo>
                    <a:pt x="18006" y="2038"/>
                  </a:moveTo>
                  <a:lnTo>
                    <a:pt x="19370" y="4437"/>
                  </a:lnTo>
                  <a:lnTo>
                    <a:pt x="18006" y="6819"/>
                  </a:lnTo>
                  <a:lnTo>
                    <a:pt x="15279" y="6819"/>
                  </a:lnTo>
                  <a:lnTo>
                    <a:pt x="13915" y="4437"/>
                  </a:lnTo>
                  <a:lnTo>
                    <a:pt x="14474" y="3467"/>
                  </a:lnTo>
                  <a:lnTo>
                    <a:pt x="14507" y="3467"/>
                  </a:lnTo>
                  <a:lnTo>
                    <a:pt x="14507" y="3418"/>
                  </a:lnTo>
                  <a:lnTo>
                    <a:pt x="15279" y="2054"/>
                  </a:lnTo>
                  <a:lnTo>
                    <a:pt x="18006" y="2038"/>
                  </a:lnTo>
                  <a:close/>
                  <a:moveTo>
                    <a:pt x="21916" y="1"/>
                  </a:moveTo>
                  <a:cubicBezTo>
                    <a:pt x="21259" y="1"/>
                    <a:pt x="21259" y="987"/>
                    <a:pt x="21916" y="987"/>
                  </a:cubicBezTo>
                  <a:cubicBezTo>
                    <a:pt x="22130" y="987"/>
                    <a:pt x="22311" y="855"/>
                    <a:pt x="22376" y="658"/>
                  </a:cubicBezTo>
                  <a:lnTo>
                    <a:pt x="27666" y="658"/>
                  </a:lnTo>
                  <a:lnTo>
                    <a:pt x="31231" y="4289"/>
                  </a:lnTo>
                  <a:lnTo>
                    <a:pt x="19633" y="4289"/>
                  </a:lnTo>
                  <a:lnTo>
                    <a:pt x="18187" y="1742"/>
                  </a:lnTo>
                  <a:lnTo>
                    <a:pt x="15131" y="1742"/>
                  </a:lnTo>
                  <a:lnTo>
                    <a:pt x="14310" y="3172"/>
                  </a:lnTo>
                  <a:lnTo>
                    <a:pt x="6342" y="3172"/>
                  </a:lnTo>
                  <a:cubicBezTo>
                    <a:pt x="6263" y="2934"/>
                    <a:pt x="6067" y="2826"/>
                    <a:pt x="5873" y="2826"/>
                  </a:cubicBezTo>
                  <a:cubicBezTo>
                    <a:pt x="5622" y="2826"/>
                    <a:pt x="5372" y="3005"/>
                    <a:pt x="5372" y="3319"/>
                  </a:cubicBezTo>
                  <a:cubicBezTo>
                    <a:pt x="5372" y="3634"/>
                    <a:pt x="5622" y="3813"/>
                    <a:pt x="5873" y="3813"/>
                  </a:cubicBezTo>
                  <a:cubicBezTo>
                    <a:pt x="6067" y="3813"/>
                    <a:pt x="6263" y="3704"/>
                    <a:pt x="6342" y="3467"/>
                  </a:cubicBezTo>
                  <a:lnTo>
                    <a:pt x="14129" y="3467"/>
                  </a:lnTo>
                  <a:lnTo>
                    <a:pt x="13669" y="4289"/>
                  </a:lnTo>
                  <a:lnTo>
                    <a:pt x="0" y="4289"/>
                  </a:lnTo>
                  <a:lnTo>
                    <a:pt x="0" y="4601"/>
                  </a:lnTo>
                  <a:lnTo>
                    <a:pt x="13669" y="4601"/>
                  </a:lnTo>
                  <a:lnTo>
                    <a:pt x="15115" y="7131"/>
                  </a:lnTo>
                  <a:lnTo>
                    <a:pt x="18187" y="7131"/>
                  </a:lnTo>
                  <a:lnTo>
                    <a:pt x="19633" y="4601"/>
                  </a:lnTo>
                  <a:lnTo>
                    <a:pt x="39742" y="4601"/>
                  </a:lnTo>
                  <a:lnTo>
                    <a:pt x="43553" y="8478"/>
                  </a:lnTo>
                  <a:lnTo>
                    <a:pt x="43767" y="8248"/>
                  </a:lnTo>
                  <a:lnTo>
                    <a:pt x="39857" y="4289"/>
                  </a:lnTo>
                  <a:lnTo>
                    <a:pt x="31659" y="4289"/>
                  </a:lnTo>
                  <a:lnTo>
                    <a:pt x="27781" y="346"/>
                  </a:lnTo>
                  <a:lnTo>
                    <a:pt x="22393" y="346"/>
                  </a:lnTo>
                  <a:cubicBezTo>
                    <a:pt x="22327" y="149"/>
                    <a:pt x="22146" y="1"/>
                    <a:pt x="2191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5883900" y="924850"/>
              <a:ext cx="37825" cy="43550"/>
            </a:xfrm>
            <a:custGeom>
              <a:rect b="b" l="l" r="r" t="t"/>
              <a:pathLst>
                <a:path extrusionOk="0" h="1742" w="1513">
                  <a:moveTo>
                    <a:pt x="1463" y="0"/>
                  </a:moveTo>
                  <a:lnTo>
                    <a:pt x="740" y="444"/>
                  </a:lnTo>
                  <a:lnTo>
                    <a:pt x="1" y="904"/>
                  </a:lnTo>
                  <a:lnTo>
                    <a:pt x="757" y="1331"/>
                  </a:lnTo>
                  <a:lnTo>
                    <a:pt x="1512" y="1741"/>
                  </a:lnTo>
                  <a:lnTo>
                    <a:pt x="1496" y="871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6811725" y="2031325"/>
              <a:ext cx="43150" cy="38625"/>
            </a:xfrm>
            <a:custGeom>
              <a:rect b="b" l="l" r="r" t="t"/>
              <a:pathLst>
                <a:path extrusionOk="0" h="1545" w="1726">
                  <a:moveTo>
                    <a:pt x="1726" y="0"/>
                  </a:moveTo>
                  <a:lnTo>
                    <a:pt x="855" y="17"/>
                  </a:lnTo>
                  <a:lnTo>
                    <a:pt x="1" y="50"/>
                  </a:lnTo>
                  <a:lnTo>
                    <a:pt x="444" y="789"/>
                  </a:lnTo>
                  <a:lnTo>
                    <a:pt x="888" y="1545"/>
                  </a:lnTo>
                  <a:lnTo>
                    <a:pt x="1315" y="773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6422775" y="693600"/>
              <a:ext cx="43550" cy="38625"/>
            </a:xfrm>
            <a:custGeom>
              <a:rect b="b" l="l" r="r" t="t"/>
              <a:pathLst>
                <a:path extrusionOk="0" h="1545" w="1742">
                  <a:moveTo>
                    <a:pt x="838" y="1"/>
                  </a:moveTo>
                  <a:lnTo>
                    <a:pt x="428" y="773"/>
                  </a:lnTo>
                  <a:lnTo>
                    <a:pt x="1" y="1545"/>
                  </a:lnTo>
                  <a:lnTo>
                    <a:pt x="871" y="1512"/>
                  </a:lnTo>
                  <a:lnTo>
                    <a:pt x="1742" y="1496"/>
                  </a:lnTo>
                  <a:lnTo>
                    <a:pt x="1282" y="756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0"/>
            <p:cNvSpPr/>
            <p:nvPr/>
          </p:nvSpPr>
          <p:spPr>
            <a:xfrm>
              <a:off x="5229625" y="873900"/>
              <a:ext cx="38225" cy="43575"/>
            </a:xfrm>
            <a:custGeom>
              <a:rect b="b" l="l" r="r" t="t"/>
              <a:pathLst>
                <a:path extrusionOk="0" h="1743" w="1529">
                  <a:moveTo>
                    <a:pt x="1479" y="1"/>
                  </a:moveTo>
                  <a:lnTo>
                    <a:pt x="740" y="461"/>
                  </a:lnTo>
                  <a:lnTo>
                    <a:pt x="1" y="904"/>
                  </a:lnTo>
                  <a:lnTo>
                    <a:pt x="757" y="1332"/>
                  </a:lnTo>
                  <a:lnTo>
                    <a:pt x="1529" y="1742"/>
                  </a:lnTo>
                  <a:lnTo>
                    <a:pt x="1496" y="872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5935250" y="924850"/>
              <a:ext cx="37800" cy="43550"/>
            </a:xfrm>
            <a:custGeom>
              <a:rect b="b" l="l" r="r" t="t"/>
              <a:pathLst>
                <a:path extrusionOk="0" h="1742" w="1512">
                  <a:moveTo>
                    <a:pt x="1479" y="0"/>
                  </a:moveTo>
                  <a:lnTo>
                    <a:pt x="740" y="444"/>
                  </a:lnTo>
                  <a:lnTo>
                    <a:pt x="1" y="904"/>
                  </a:lnTo>
                  <a:lnTo>
                    <a:pt x="756" y="1331"/>
                  </a:lnTo>
                  <a:lnTo>
                    <a:pt x="1512" y="1741"/>
                  </a:lnTo>
                  <a:lnTo>
                    <a:pt x="1496" y="871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5630900" y="849675"/>
              <a:ext cx="104775" cy="92025"/>
            </a:xfrm>
            <a:custGeom>
              <a:rect b="b" l="l" r="r" t="t"/>
              <a:pathLst>
                <a:path extrusionOk="0" h="3681" w="4191">
                  <a:moveTo>
                    <a:pt x="3089" y="116"/>
                  </a:moveTo>
                  <a:lnTo>
                    <a:pt x="4075" y="1841"/>
                  </a:lnTo>
                  <a:lnTo>
                    <a:pt x="3089" y="3566"/>
                  </a:lnTo>
                  <a:lnTo>
                    <a:pt x="1118" y="3566"/>
                  </a:lnTo>
                  <a:lnTo>
                    <a:pt x="149" y="1841"/>
                  </a:lnTo>
                  <a:lnTo>
                    <a:pt x="1118" y="116"/>
                  </a:lnTo>
                  <a:close/>
                  <a:moveTo>
                    <a:pt x="1052" y="1"/>
                  </a:moveTo>
                  <a:lnTo>
                    <a:pt x="1" y="1841"/>
                  </a:lnTo>
                  <a:lnTo>
                    <a:pt x="1052" y="3681"/>
                  </a:lnTo>
                  <a:lnTo>
                    <a:pt x="3155" y="3681"/>
                  </a:lnTo>
                  <a:lnTo>
                    <a:pt x="4190" y="1841"/>
                  </a:lnTo>
                  <a:lnTo>
                    <a:pt x="3155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6992025" y="1092425"/>
              <a:ext cx="63700" cy="55875"/>
            </a:xfrm>
            <a:custGeom>
              <a:rect b="b" l="l" r="r" t="t"/>
              <a:pathLst>
                <a:path extrusionOk="0" h="2235" w="2548">
                  <a:moveTo>
                    <a:pt x="642" y="0"/>
                  </a:moveTo>
                  <a:lnTo>
                    <a:pt x="1" y="1117"/>
                  </a:lnTo>
                  <a:lnTo>
                    <a:pt x="642" y="2234"/>
                  </a:lnTo>
                  <a:lnTo>
                    <a:pt x="1907" y="2234"/>
                  </a:lnTo>
                  <a:lnTo>
                    <a:pt x="2547" y="1117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6428125" y="967550"/>
              <a:ext cx="112150" cy="98600"/>
            </a:xfrm>
            <a:custGeom>
              <a:rect b="b" l="l" r="r" t="t"/>
              <a:pathLst>
                <a:path extrusionOk="0" h="3944" w="4486">
                  <a:moveTo>
                    <a:pt x="3302" y="116"/>
                  </a:moveTo>
                  <a:lnTo>
                    <a:pt x="4337" y="1972"/>
                  </a:lnTo>
                  <a:lnTo>
                    <a:pt x="3302" y="3812"/>
                  </a:lnTo>
                  <a:lnTo>
                    <a:pt x="1199" y="3812"/>
                  </a:lnTo>
                  <a:lnTo>
                    <a:pt x="148" y="1972"/>
                  </a:lnTo>
                  <a:lnTo>
                    <a:pt x="1199" y="116"/>
                  </a:lnTo>
                  <a:close/>
                  <a:moveTo>
                    <a:pt x="1117" y="1"/>
                  </a:moveTo>
                  <a:lnTo>
                    <a:pt x="0" y="1972"/>
                  </a:lnTo>
                  <a:lnTo>
                    <a:pt x="1117" y="3944"/>
                  </a:lnTo>
                  <a:lnTo>
                    <a:pt x="3352" y="3944"/>
                  </a:lnTo>
                  <a:lnTo>
                    <a:pt x="4485" y="1972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6854025" y="2214100"/>
              <a:ext cx="38225" cy="33700"/>
            </a:xfrm>
            <a:custGeom>
              <a:rect b="b" l="l" r="r" t="t"/>
              <a:pathLst>
                <a:path extrusionOk="0" h="1348" w="1529">
                  <a:moveTo>
                    <a:pt x="1" y="0"/>
                  </a:moveTo>
                  <a:lnTo>
                    <a:pt x="379" y="674"/>
                  </a:lnTo>
                  <a:lnTo>
                    <a:pt x="773" y="1347"/>
                  </a:lnTo>
                  <a:lnTo>
                    <a:pt x="1151" y="674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6073675" y="659925"/>
              <a:ext cx="315450" cy="318325"/>
            </a:xfrm>
            <a:custGeom>
              <a:rect b="b" l="l" r="r" t="t"/>
              <a:pathLst>
                <a:path extrusionOk="0" h="12733" w="12618">
                  <a:moveTo>
                    <a:pt x="493" y="0"/>
                  </a:moveTo>
                  <a:cubicBezTo>
                    <a:pt x="214" y="0"/>
                    <a:pt x="0" y="214"/>
                    <a:pt x="0" y="493"/>
                  </a:cubicBezTo>
                  <a:cubicBezTo>
                    <a:pt x="0" y="773"/>
                    <a:pt x="214" y="986"/>
                    <a:pt x="493" y="986"/>
                  </a:cubicBezTo>
                  <a:cubicBezTo>
                    <a:pt x="575" y="986"/>
                    <a:pt x="674" y="970"/>
                    <a:pt x="756" y="920"/>
                  </a:cubicBezTo>
                  <a:lnTo>
                    <a:pt x="12404" y="12733"/>
                  </a:lnTo>
                  <a:lnTo>
                    <a:pt x="12617" y="12503"/>
                  </a:lnTo>
                  <a:lnTo>
                    <a:pt x="10054" y="9907"/>
                  </a:lnTo>
                  <a:lnTo>
                    <a:pt x="10054" y="6391"/>
                  </a:lnTo>
                  <a:lnTo>
                    <a:pt x="7738" y="4042"/>
                  </a:lnTo>
                  <a:lnTo>
                    <a:pt x="7524" y="4256"/>
                  </a:lnTo>
                  <a:lnTo>
                    <a:pt x="9759" y="6523"/>
                  </a:lnTo>
                  <a:lnTo>
                    <a:pt x="9759" y="9595"/>
                  </a:lnTo>
                  <a:lnTo>
                    <a:pt x="953" y="674"/>
                  </a:lnTo>
                  <a:cubicBezTo>
                    <a:pt x="969" y="625"/>
                    <a:pt x="986" y="559"/>
                    <a:pt x="986" y="493"/>
                  </a:cubicBezTo>
                  <a:cubicBezTo>
                    <a:pt x="986" y="214"/>
                    <a:pt x="756" y="0"/>
                    <a:pt x="493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6890175" y="1281750"/>
              <a:ext cx="43150" cy="38650"/>
            </a:xfrm>
            <a:custGeom>
              <a:rect b="b" l="l" r="r" t="t"/>
              <a:pathLst>
                <a:path extrusionOk="0" h="1546" w="1726">
                  <a:moveTo>
                    <a:pt x="1726" y="1"/>
                  </a:moveTo>
                  <a:lnTo>
                    <a:pt x="855" y="34"/>
                  </a:lnTo>
                  <a:lnTo>
                    <a:pt x="1" y="50"/>
                  </a:lnTo>
                  <a:lnTo>
                    <a:pt x="444" y="789"/>
                  </a:lnTo>
                  <a:lnTo>
                    <a:pt x="888" y="1545"/>
                  </a:lnTo>
                  <a:lnTo>
                    <a:pt x="1315" y="773"/>
                  </a:lnTo>
                  <a:lnTo>
                    <a:pt x="172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6890175" y="1229600"/>
              <a:ext cx="43150" cy="38225"/>
            </a:xfrm>
            <a:custGeom>
              <a:rect b="b" l="l" r="r" t="t"/>
              <a:pathLst>
                <a:path extrusionOk="0" h="1529" w="1726">
                  <a:moveTo>
                    <a:pt x="1726" y="0"/>
                  </a:moveTo>
                  <a:lnTo>
                    <a:pt x="855" y="17"/>
                  </a:lnTo>
                  <a:lnTo>
                    <a:pt x="1" y="33"/>
                  </a:lnTo>
                  <a:lnTo>
                    <a:pt x="444" y="789"/>
                  </a:lnTo>
                  <a:lnTo>
                    <a:pt x="888" y="1528"/>
                  </a:lnTo>
                  <a:lnTo>
                    <a:pt x="1315" y="772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7088550" y="852150"/>
              <a:ext cx="38225" cy="43550"/>
            </a:xfrm>
            <a:custGeom>
              <a:rect b="b" l="l" r="r" t="t"/>
              <a:pathLst>
                <a:path extrusionOk="0" h="1742" w="1529">
                  <a:moveTo>
                    <a:pt x="1" y="0"/>
                  </a:moveTo>
                  <a:lnTo>
                    <a:pt x="17" y="871"/>
                  </a:lnTo>
                  <a:lnTo>
                    <a:pt x="34" y="1742"/>
                  </a:lnTo>
                  <a:lnTo>
                    <a:pt x="789" y="1282"/>
                  </a:lnTo>
                  <a:lnTo>
                    <a:pt x="1529" y="838"/>
                  </a:lnTo>
                  <a:lnTo>
                    <a:pt x="773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7036800" y="852150"/>
              <a:ext cx="38225" cy="43550"/>
            </a:xfrm>
            <a:custGeom>
              <a:rect b="b" l="l" r="r" t="t"/>
              <a:pathLst>
                <a:path extrusionOk="0" h="1742" w="1529">
                  <a:moveTo>
                    <a:pt x="1" y="0"/>
                  </a:moveTo>
                  <a:lnTo>
                    <a:pt x="17" y="871"/>
                  </a:lnTo>
                  <a:lnTo>
                    <a:pt x="34" y="1742"/>
                  </a:lnTo>
                  <a:lnTo>
                    <a:pt x="773" y="1282"/>
                  </a:lnTo>
                  <a:lnTo>
                    <a:pt x="1529" y="838"/>
                  </a:lnTo>
                  <a:lnTo>
                    <a:pt x="756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6810075" y="2190275"/>
              <a:ext cx="126125" cy="444425"/>
            </a:xfrm>
            <a:custGeom>
              <a:rect b="b" l="l" r="r" t="t"/>
              <a:pathLst>
                <a:path extrusionOk="0" h="17777" w="5045">
                  <a:moveTo>
                    <a:pt x="4519" y="312"/>
                  </a:moveTo>
                  <a:lnTo>
                    <a:pt x="2515" y="3812"/>
                  </a:lnTo>
                  <a:lnTo>
                    <a:pt x="527" y="312"/>
                  </a:lnTo>
                  <a:close/>
                  <a:moveTo>
                    <a:pt x="1" y="0"/>
                  </a:moveTo>
                  <a:lnTo>
                    <a:pt x="2367" y="4173"/>
                  </a:lnTo>
                  <a:lnTo>
                    <a:pt x="2367" y="7295"/>
                  </a:lnTo>
                  <a:lnTo>
                    <a:pt x="1167" y="8527"/>
                  </a:lnTo>
                  <a:lnTo>
                    <a:pt x="1167" y="13127"/>
                  </a:lnTo>
                  <a:cubicBezTo>
                    <a:pt x="642" y="13291"/>
                    <a:pt x="773" y="14063"/>
                    <a:pt x="1315" y="14063"/>
                  </a:cubicBezTo>
                  <a:cubicBezTo>
                    <a:pt x="1874" y="14063"/>
                    <a:pt x="2005" y="13291"/>
                    <a:pt x="1480" y="13127"/>
                  </a:cubicBezTo>
                  <a:lnTo>
                    <a:pt x="1480" y="8658"/>
                  </a:lnTo>
                  <a:lnTo>
                    <a:pt x="2367" y="7738"/>
                  </a:lnTo>
                  <a:lnTo>
                    <a:pt x="2367" y="16298"/>
                  </a:lnTo>
                  <a:cubicBezTo>
                    <a:pt x="1595" y="16478"/>
                    <a:pt x="1595" y="17596"/>
                    <a:pt x="2367" y="17760"/>
                  </a:cubicBezTo>
                  <a:lnTo>
                    <a:pt x="2367" y="17776"/>
                  </a:lnTo>
                  <a:lnTo>
                    <a:pt x="2679" y="17776"/>
                  </a:lnTo>
                  <a:lnTo>
                    <a:pt x="2679" y="17760"/>
                  </a:lnTo>
                  <a:cubicBezTo>
                    <a:pt x="3451" y="17596"/>
                    <a:pt x="3451" y="16478"/>
                    <a:pt x="2679" y="16298"/>
                  </a:cubicBezTo>
                  <a:lnTo>
                    <a:pt x="2679" y="4173"/>
                  </a:lnTo>
                  <a:lnTo>
                    <a:pt x="5045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6920150" y="1990650"/>
              <a:ext cx="83400" cy="301500"/>
            </a:xfrm>
            <a:custGeom>
              <a:rect b="b" l="l" r="r" t="t"/>
              <a:pathLst>
                <a:path extrusionOk="0" h="12060" w="3336">
                  <a:moveTo>
                    <a:pt x="182" y="1"/>
                  </a:moveTo>
                  <a:lnTo>
                    <a:pt x="1" y="247"/>
                  </a:lnTo>
                  <a:lnTo>
                    <a:pt x="3040" y="2745"/>
                  </a:lnTo>
                  <a:lnTo>
                    <a:pt x="3040" y="12060"/>
                  </a:lnTo>
                  <a:lnTo>
                    <a:pt x="3336" y="12060"/>
                  </a:lnTo>
                  <a:lnTo>
                    <a:pt x="3336" y="259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6492200" y="592975"/>
              <a:ext cx="86675" cy="313825"/>
            </a:xfrm>
            <a:custGeom>
              <a:rect b="b" l="l" r="r" t="t"/>
              <a:pathLst>
                <a:path extrusionOk="0" h="12553" w="3467">
                  <a:moveTo>
                    <a:pt x="1676" y="9579"/>
                  </a:moveTo>
                  <a:cubicBezTo>
                    <a:pt x="2859" y="9579"/>
                    <a:pt x="3467" y="11008"/>
                    <a:pt x="2629" y="11862"/>
                  </a:cubicBezTo>
                  <a:cubicBezTo>
                    <a:pt x="2355" y="12142"/>
                    <a:pt x="2016" y="12266"/>
                    <a:pt x="1683" y="12266"/>
                  </a:cubicBezTo>
                  <a:cubicBezTo>
                    <a:pt x="998" y="12266"/>
                    <a:pt x="340" y="11738"/>
                    <a:pt x="329" y="10942"/>
                  </a:cubicBezTo>
                  <a:cubicBezTo>
                    <a:pt x="329" y="10186"/>
                    <a:pt x="920" y="9579"/>
                    <a:pt x="1676" y="9579"/>
                  </a:cubicBezTo>
                  <a:close/>
                  <a:moveTo>
                    <a:pt x="1692" y="1"/>
                  </a:moveTo>
                  <a:cubicBezTo>
                    <a:pt x="1413" y="1"/>
                    <a:pt x="1199" y="214"/>
                    <a:pt x="1199" y="493"/>
                  </a:cubicBezTo>
                  <a:cubicBezTo>
                    <a:pt x="1199" y="691"/>
                    <a:pt x="1331" y="888"/>
                    <a:pt x="1528" y="953"/>
                  </a:cubicBezTo>
                  <a:lnTo>
                    <a:pt x="1528" y="9266"/>
                  </a:lnTo>
                  <a:cubicBezTo>
                    <a:pt x="641" y="9349"/>
                    <a:pt x="0" y="10104"/>
                    <a:pt x="33" y="10975"/>
                  </a:cubicBezTo>
                  <a:cubicBezTo>
                    <a:pt x="66" y="11862"/>
                    <a:pt x="789" y="12552"/>
                    <a:pt x="1676" y="12552"/>
                  </a:cubicBezTo>
                  <a:cubicBezTo>
                    <a:pt x="2546" y="12552"/>
                    <a:pt x="3269" y="11862"/>
                    <a:pt x="3319" y="10975"/>
                  </a:cubicBezTo>
                  <a:cubicBezTo>
                    <a:pt x="3352" y="10104"/>
                    <a:pt x="2694" y="9349"/>
                    <a:pt x="1824" y="9266"/>
                  </a:cubicBezTo>
                  <a:lnTo>
                    <a:pt x="1824" y="953"/>
                  </a:lnTo>
                  <a:cubicBezTo>
                    <a:pt x="2037" y="904"/>
                    <a:pt x="2169" y="707"/>
                    <a:pt x="2169" y="493"/>
                  </a:cubicBezTo>
                  <a:cubicBezTo>
                    <a:pt x="2169" y="214"/>
                    <a:pt x="1955" y="1"/>
                    <a:pt x="1692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0"/>
            <p:cNvSpPr/>
            <p:nvPr/>
          </p:nvSpPr>
          <p:spPr>
            <a:xfrm>
              <a:off x="6959175" y="1929475"/>
              <a:ext cx="63700" cy="55450"/>
            </a:xfrm>
            <a:custGeom>
              <a:rect b="b" l="l" r="r" t="t"/>
              <a:pathLst>
                <a:path extrusionOk="0" h="2218" w="2548">
                  <a:moveTo>
                    <a:pt x="641" y="0"/>
                  </a:moveTo>
                  <a:lnTo>
                    <a:pt x="1" y="1117"/>
                  </a:lnTo>
                  <a:lnTo>
                    <a:pt x="641" y="2218"/>
                  </a:lnTo>
                  <a:lnTo>
                    <a:pt x="1906" y="2218"/>
                  </a:lnTo>
                  <a:lnTo>
                    <a:pt x="2547" y="1117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6865950" y="1821575"/>
              <a:ext cx="70125" cy="59850"/>
            </a:xfrm>
            <a:custGeom>
              <a:rect b="b" l="l" r="r" t="t"/>
              <a:pathLst>
                <a:path extrusionOk="0" h="2394" w="2805">
                  <a:moveTo>
                    <a:pt x="1207" y="1"/>
                  </a:moveTo>
                  <a:cubicBezTo>
                    <a:pt x="591" y="1"/>
                    <a:pt x="0" y="474"/>
                    <a:pt x="0" y="1195"/>
                  </a:cubicBezTo>
                  <a:cubicBezTo>
                    <a:pt x="0" y="1852"/>
                    <a:pt x="526" y="2394"/>
                    <a:pt x="1183" y="2394"/>
                  </a:cubicBezTo>
                  <a:cubicBezTo>
                    <a:pt x="1190" y="2394"/>
                    <a:pt x="1197" y="2394"/>
                    <a:pt x="1203" y="2394"/>
                  </a:cubicBezTo>
                  <a:cubicBezTo>
                    <a:pt x="2274" y="2394"/>
                    <a:pt x="2805" y="1108"/>
                    <a:pt x="2054" y="357"/>
                  </a:cubicBezTo>
                  <a:cubicBezTo>
                    <a:pt x="1808" y="111"/>
                    <a:pt x="1505" y="1"/>
                    <a:pt x="1207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6745600" y="964250"/>
              <a:ext cx="122600" cy="104775"/>
            </a:xfrm>
            <a:custGeom>
              <a:rect b="b" l="l" r="r" t="t"/>
              <a:pathLst>
                <a:path extrusionOk="0" h="4191" w="4904">
                  <a:moveTo>
                    <a:pt x="2129" y="1"/>
                  </a:moveTo>
                  <a:cubicBezTo>
                    <a:pt x="1052" y="1"/>
                    <a:pt x="17" y="839"/>
                    <a:pt x="17" y="2104"/>
                  </a:cubicBezTo>
                  <a:cubicBezTo>
                    <a:pt x="1" y="3254"/>
                    <a:pt x="937" y="4191"/>
                    <a:pt x="2087" y="4191"/>
                  </a:cubicBezTo>
                  <a:cubicBezTo>
                    <a:pt x="2101" y="4191"/>
                    <a:pt x="2114" y="4191"/>
                    <a:pt x="2128" y="4191"/>
                  </a:cubicBezTo>
                  <a:cubicBezTo>
                    <a:pt x="3974" y="4191"/>
                    <a:pt x="4903" y="1963"/>
                    <a:pt x="3599" y="626"/>
                  </a:cubicBezTo>
                  <a:cubicBezTo>
                    <a:pt x="3172" y="194"/>
                    <a:pt x="2646" y="1"/>
                    <a:pt x="2129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5658425" y="873900"/>
              <a:ext cx="50125" cy="43575"/>
            </a:xfrm>
            <a:custGeom>
              <a:rect b="b" l="l" r="r" t="t"/>
              <a:pathLst>
                <a:path extrusionOk="0" h="1743" w="2005">
                  <a:moveTo>
                    <a:pt x="510" y="1"/>
                  </a:moveTo>
                  <a:lnTo>
                    <a:pt x="0" y="872"/>
                  </a:lnTo>
                  <a:lnTo>
                    <a:pt x="510" y="1742"/>
                  </a:lnTo>
                  <a:lnTo>
                    <a:pt x="1496" y="1742"/>
                  </a:lnTo>
                  <a:lnTo>
                    <a:pt x="2005" y="872"/>
                  </a:lnTo>
                  <a:lnTo>
                    <a:pt x="149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6459750" y="995475"/>
              <a:ext cx="48900" cy="42750"/>
            </a:xfrm>
            <a:custGeom>
              <a:rect b="b" l="l" r="r" t="t"/>
              <a:pathLst>
                <a:path extrusionOk="0" h="1710" w="1956">
                  <a:moveTo>
                    <a:pt x="493" y="1"/>
                  </a:moveTo>
                  <a:lnTo>
                    <a:pt x="0" y="855"/>
                  </a:lnTo>
                  <a:lnTo>
                    <a:pt x="493" y="1709"/>
                  </a:lnTo>
                  <a:lnTo>
                    <a:pt x="1462" y="1709"/>
                  </a:lnTo>
                  <a:lnTo>
                    <a:pt x="1955" y="855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6723425" y="1713425"/>
              <a:ext cx="45200" cy="39450"/>
            </a:xfrm>
            <a:custGeom>
              <a:rect b="b" l="l" r="r" t="t"/>
              <a:pathLst>
                <a:path extrusionOk="0" h="1578" w="1808">
                  <a:moveTo>
                    <a:pt x="0" y="0"/>
                  </a:moveTo>
                  <a:lnTo>
                    <a:pt x="460" y="789"/>
                  </a:lnTo>
                  <a:lnTo>
                    <a:pt x="904" y="1578"/>
                  </a:lnTo>
                  <a:lnTo>
                    <a:pt x="1348" y="789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p20"/>
          <p:cNvSpPr txBox="1"/>
          <p:nvPr>
            <p:ph type="title"/>
          </p:nvPr>
        </p:nvSpPr>
        <p:spPr>
          <a:xfrm>
            <a:off x="4112575" y="3195875"/>
            <a:ext cx="4155600" cy="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3" name="Google Shape;883;p20"/>
          <p:cNvSpPr txBox="1"/>
          <p:nvPr>
            <p:ph idx="1" type="subTitle"/>
          </p:nvPr>
        </p:nvSpPr>
        <p:spPr>
          <a:xfrm>
            <a:off x="4112623" y="1467300"/>
            <a:ext cx="4155600" cy="17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3"/>
          <p:cNvGrpSpPr/>
          <p:nvPr/>
        </p:nvGrpSpPr>
        <p:grpSpPr>
          <a:xfrm rot="10800000">
            <a:off x="-186126" y="2390486"/>
            <a:ext cx="3015890" cy="3217146"/>
            <a:chOff x="5229625" y="592975"/>
            <a:chExt cx="1914000" cy="2041725"/>
          </a:xfrm>
        </p:grpSpPr>
        <p:sp>
          <p:nvSpPr>
            <p:cNvPr id="15" name="Google Shape;15;p3"/>
            <p:cNvSpPr/>
            <p:nvPr/>
          </p:nvSpPr>
          <p:spPr>
            <a:xfrm>
              <a:off x="6221925" y="672250"/>
              <a:ext cx="24675" cy="24675"/>
            </a:xfrm>
            <a:custGeom>
              <a:rect b="b" l="l" r="r" t="t"/>
              <a:pathLst>
                <a:path extrusionOk="0" h="987" w="987">
                  <a:moveTo>
                    <a:pt x="494" y="0"/>
                  </a:moveTo>
                  <a:cubicBezTo>
                    <a:pt x="231" y="0"/>
                    <a:pt x="1" y="230"/>
                    <a:pt x="1" y="493"/>
                  </a:cubicBezTo>
                  <a:cubicBezTo>
                    <a:pt x="1" y="772"/>
                    <a:pt x="231" y="986"/>
                    <a:pt x="494" y="986"/>
                  </a:cubicBezTo>
                  <a:cubicBezTo>
                    <a:pt x="773" y="986"/>
                    <a:pt x="987" y="772"/>
                    <a:pt x="987" y="493"/>
                  </a:cubicBezTo>
                  <a:cubicBezTo>
                    <a:pt x="987" y="230"/>
                    <a:pt x="773" y="0"/>
                    <a:pt x="494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6762850" y="719475"/>
              <a:ext cx="62450" cy="53825"/>
            </a:xfrm>
            <a:custGeom>
              <a:rect b="b" l="l" r="r" t="t"/>
              <a:pathLst>
                <a:path extrusionOk="0" h="2153" w="2498">
                  <a:moveTo>
                    <a:pt x="1249" y="1"/>
                  </a:moveTo>
                  <a:lnTo>
                    <a:pt x="625" y="1085"/>
                  </a:lnTo>
                  <a:lnTo>
                    <a:pt x="1" y="2153"/>
                  </a:lnTo>
                  <a:lnTo>
                    <a:pt x="2498" y="2153"/>
                  </a:lnTo>
                  <a:lnTo>
                    <a:pt x="1874" y="108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7076225" y="1004325"/>
              <a:ext cx="29075" cy="24875"/>
            </a:xfrm>
            <a:custGeom>
              <a:rect b="b" l="l" r="r" t="t"/>
              <a:pathLst>
                <a:path extrusionOk="0" h="995" w="1163">
                  <a:moveTo>
                    <a:pt x="506" y="1"/>
                  </a:moveTo>
                  <a:cubicBezTo>
                    <a:pt x="255" y="1"/>
                    <a:pt x="17" y="203"/>
                    <a:pt x="17" y="501"/>
                  </a:cubicBezTo>
                  <a:cubicBezTo>
                    <a:pt x="1" y="764"/>
                    <a:pt x="231" y="994"/>
                    <a:pt x="494" y="994"/>
                  </a:cubicBezTo>
                  <a:cubicBezTo>
                    <a:pt x="500" y="994"/>
                    <a:pt x="507" y="994"/>
                    <a:pt x="513" y="994"/>
                  </a:cubicBezTo>
                  <a:cubicBezTo>
                    <a:pt x="944" y="994"/>
                    <a:pt x="1163" y="464"/>
                    <a:pt x="855" y="156"/>
                  </a:cubicBezTo>
                  <a:cubicBezTo>
                    <a:pt x="753" y="49"/>
                    <a:pt x="628" y="1"/>
                    <a:pt x="50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6829400" y="1799550"/>
              <a:ext cx="136375" cy="105300"/>
            </a:xfrm>
            <a:custGeom>
              <a:rect b="b" l="l" r="r" t="t"/>
              <a:pathLst>
                <a:path extrusionOk="0" h="4212" w="5455">
                  <a:moveTo>
                    <a:pt x="2639" y="120"/>
                  </a:moveTo>
                  <a:cubicBezTo>
                    <a:pt x="3652" y="120"/>
                    <a:pt x="4622" y="893"/>
                    <a:pt x="4633" y="2076"/>
                  </a:cubicBezTo>
                  <a:cubicBezTo>
                    <a:pt x="4633" y="3176"/>
                    <a:pt x="3746" y="4080"/>
                    <a:pt x="2645" y="4096"/>
                  </a:cubicBezTo>
                  <a:cubicBezTo>
                    <a:pt x="887" y="4096"/>
                    <a:pt x="0" y="1961"/>
                    <a:pt x="1232" y="712"/>
                  </a:cubicBezTo>
                  <a:cubicBezTo>
                    <a:pt x="1641" y="303"/>
                    <a:pt x="2145" y="120"/>
                    <a:pt x="2639" y="120"/>
                  </a:cubicBezTo>
                  <a:close/>
                  <a:moveTo>
                    <a:pt x="2669" y="0"/>
                  </a:moveTo>
                  <a:cubicBezTo>
                    <a:pt x="1599" y="0"/>
                    <a:pt x="564" y="826"/>
                    <a:pt x="542" y="2076"/>
                  </a:cubicBezTo>
                  <a:cubicBezTo>
                    <a:pt x="542" y="3242"/>
                    <a:pt x="1479" y="4211"/>
                    <a:pt x="2645" y="4211"/>
                  </a:cubicBezTo>
                  <a:cubicBezTo>
                    <a:pt x="4518" y="4211"/>
                    <a:pt x="5454" y="1961"/>
                    <a:pt x="4140" y="630"/>
                  </a:cubicBezTo>
                  <a:cubicBezTo>
                    <a:pt x="3716" y="195"/>
                    <a:pt x="3188" y="0"/>
                    <a:pt x="2669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391150" y="824600"/>
              <a:ext cx="97550" cy="83325"/>
            </a:xfrm>
            <a:custGeom>
              <a:rect b="b" l="l" r="r" t="t"/>
              <a:pathLst>
                <a:path extrusionOk="0" h="3333" w="3902">
                  <a:moveTo>
                    <a:pt x="1678" y="302"/>
                  </a:moveTo>
                  <a:cubicBezTo>
                    <a:pt x="2013" y="302"/>
                    <a:pt x="2353" y="427"/>
                    <a:pt x="2629" y="708"/>
                  </a:cubicBezTo>
                  <a:cubicBezTo>
                    <a:pt x="3479" y="1574"/>
                    <a:pt x="2866" y="3024"/>
                    <a:pt x="1664" y="3024"/>
                  </a:cubicBezTo>
                  <a:cubicBezTo>
                    <a:pt x="1657" y="3024"/>
                    <a:pt x="1650" y="3024"/>
                    <a:pt x="1643" y="3024"/>
                  </a:cubicBezTo>
                  <a:cubicBezTo>
                    <a:pt x="904" y="3024"/>
                    <a:pt x="296" y="2416"/>
                    <a:pt x="313" y="1677"/>
                  </a:cubicBezTo>
                  <a:cubicBezTo>
                    <a:pt x="302" y="854"/>
                    <a:pt x="976" y="302"/>
                    <a:pt x="1678" y="302"/>
                  </a:cubicBezTo>
                  <a:close/>
                  <a:moveTo>
                    <a:pt x="1684" y="1"/>
                  </a:moveTo>
                  <a:cubicBezTo>
                    <a:pt x="1670" y="1"/>
                    <a:pt x="1657" y="1"/>
                    <a:pt x="1643" y="1"/>
                  </a:cubicBezTo>
                  <a:cubicBezTo>
                    <a:pt x="723" y="1"/>
                    <a:pt x="1" y="757"/>
                    <a:pt x="1" y="1677"/>
                  </a:cubicBezTo>
                  <a:cubicBezTo>
                    <a:pt x="12" y="2672"/>
                    <a:pt x="834" y="3332"/>
                    <a:pt x="1685" y="3332"/>
                  </a:cubicBezTo>
                  <a:cubicBezTo>
                    <a:pt x="2100" y="3332"/>
                    <a:pt x="2521" y="3176"/>
                    <a:pt x="2859" y="2827"/>
                  </a:cubicBezTo>
                  <a:cubicBezTo>
                    <a:pt x="3901" y="1785"/>
                    <a:pt x="3152" y="1"/>
                    <a:pt x="1684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808450" y="1972175"/>
              <a:ext cx="43150" cy="36700"/>
            </a:xfrm>
            <a:custGeom>
              <a:rect b="b" l="l" r="r" t="t"/>
              <a:pathLst>
                <a:path extrusionOk="0" h="1468" w="1726">
                  <a:moveTo>
                    <a:pt x="986" y="1"/>
                  </a:moveTo>
                  <a:cubicBezTo>
                    <a:pt x="345" y="1"/>
                    <a:pt x="0" y="789"/>
                    <a:pt x="460" y="1249"/>
                  </a:cubicBezTo>
                  <a:cubicBezTo>
                    <a:pt x="611" y="1400"/>
                    <a:pt x="799" y="1468"/>
                    <a:pt x="983" y="1468"/>
                  </a:cubicBezTo>
                  <a:cubicBezTo>
                    <a:pt x="1361" y="1468"/>
                    <a:pt x="1725" y="1182"/>
                    <a:pt x="1725" y="740"/>
                  </a:cubicBezTo>
                  <a:cubicBezTo>
                    <a:pt x="1725" y="329"/>
                    <a:pt x="1397" y="1"/>
                    <a:pt x="98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6249875" y="1051850"/>
              <a:ext cx="43150" cy="36900"/>
            </a:xfrm>
            <a:custGeom>
              <a:rect b="b" l="l" r="r" t="t"/>
              <a:pathLst>
                <a:path extrusionOk="0" h="1476" w="1726">
                  <a:moveTo>
                    <a:pt x="746" y="1"/>
                  </a:moveTo>
                  <a:cubicBezTo>
                    <a:pt x="371" y="1"/>
                    <a:pt x="11" y="294"/>
                    <a:pt x="0" y="736"/>
                  </a:cubicBezTo>
                  <a:cubicBezTo>
                    <a:pt x="0" y="1147"/>
                    <a:pt x="329" y="1475"/>
                    <a:pt x="739" y="1475"/>
                  </a:cubicBezTo>
                  <a:cubicBezTo>
                    <a:pt x="1396" y="1475"/>
                    <a:pt x="1725" y="687"/>
                    <a:pt x="1265" y="227"/>
                  </a:cubicBezTo>
                  <a:cubicBezTo>
                    <a:pt x="1114" y="70"/>
                    <a:pt x="928" y="1"/>
                    <a:pt x="74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6306550" y="1051850"/>
              <a:ext cx="43150" cy="36900"/>
            </a:xfrm>
            <a:custGeom>
              <a:rect b="b" l="l" r="r" t="t"/>
              <a:pathLst>
                <a:path extrusionOk="0" h="1476" w="1726">
                  <a:moveTo>
                    <a:pt x="742" y="1"/>
                  </a:moveTo>
                  <a:cubicBezTo>
                    <a:pt x="364" y="1"/>
                    <a:pt x="0" y="294"/>
                    <a:pt x="0" y="736"/>
                  </a:cubicBezTo>
                  <a:cubicBezTo>
                    <a:pt x="0" y="1147"/>
                    <a:pt x="329" y="1475"/>
                    <a:pt x="739" y="1475"/>
                  </a:cubicBezTo>
                  <a:cubicBezTo>
                    <a:pt x="1380" y="1475"/>
                    <a:pt x="1725" y="687"/>
                    <a:pt x="1265" y="227"/>
                  </a:cubicBezTo>
                  <a:cubicBezTo>
                    <a:pt x="1114" y="70"/>
                    <a:pt x="927" y="1"/>
                    <a:pt x="742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6558725" y="1474500"/>
              <a:ext cx="43150" cy="36875"/>
            </a:xfrm>
            <a:custGeom>
              <a:rect b="b" l="l" r="r" t="t"/>
              <a:pathLst>
                <a:path extrusionOk="0" h="1475" w="1726">
                  <a:moveTo>
                    <a:pt x="746" y="0"/>
                  </a:moveTo>
                  <a:cubicBezTo>
                    <a:pt x="372" y="0"/>
                    <a:pt x="12" y="293"/>
                    <a:pt x="0" y="735"/>
                  </a:cubicBezTo>
                  <a:cubicBezTo>
                    <a:pt x="0" y="1146"/>
                    <a:pt x="329" y="1474"/>
                    <a:pt x="740" y="1474"/>
                  </a:cubicBezTo>
                  <a:cubicBezTo>
                    <a:pt x="1397" y="1474"/>
                    <a:pt x="1726" y="686"/>
                    <a:pt x="1266" y="226"/>
                  </a:cubicBezTo>
                  <a:cubicBezTo>
                    <a:pt x="1115" y="70"/>
                    <a:pt x="929" y="0"/>
                    <a:pt x="746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6419900" y="853775"/>
              <a:ext cx="29175" cy="24775"/>
            </a:xfrm>
            <a:custGeom>
              <a:rect b="b" l="l" r="r" t="t"/>
              <a:pathLst>
                <a:path extrusionOk="0" h="991" w="1167">
                  <a:moveTo>
                    <a:pt x="493" y="1"/>
                  </a:moveTo>
                  <a:cubicBezTo>
                    <a:pt x="214" y="1"/>
                    <a:pt x="1" y="231"/>
                    <a:pt x="17" y="510"/>
                  </a:cubicBezTo>
                  <a:cubicBezTo>
                    <a:pt x="17" y="805"/>
                    <a:pt x="256" y="991"/>
                    <a:pt x="504" y="991"/>
                  </a:cubicBezTo>
                  <a:cubicBezTo>
                    <a:pt x="629" y="991"/>
                    <a:pt x="756" y="943"/>
                    <a:pt x="855" y="839"/>
                  </a:cubicBezTo>
                  <a:cubicBezTo>
                    <a:pt x="1167" y="527"/>
                    <a:pt x="937" y="1"/>
                    <a:pt x="493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043775" y="976225"/>
              <a:ext cx="99850" cy="82125"/>
            </a:xfrm>
            <a:custGeom>
              <a:rect b="b" l="l" r="r" t="t"/>
              <a:pathLst>
                <a:path extrusionOk="0" h="3285" w="3994">
                  <a:moveTo>
                    <a:pt x="1792" y="297"/>
                  </a:moveTo>
                  <a:cubicBezTo>
                    <a:pt x="2474" y="297"/>
                    <a:pt x="3128" y="821"/>
                    <a:pt x="3139" y="1625"/>
                  </a:cubicBezTo>
                  <a:cubicBezTo>
                    <a:pt x="3139" y="2364"/>
                    <a:pt x="2547" y="2972"/>
                    <a:pt x="1792" y="2989"/>
                  </a:cubicBezTo>
                  <a:cubicBezTo>
                    <a:pt x="609" y="2989"/>
                    <a:pt x="1" y="1543"/>
                    <a:pt x="839" y="705"/>
                  </a:cubicBezTo>
                  <a:cubicBezTo>
                    <a:pt x="1115" y="424"/>
                    <a:pt x="1457" y="297"/>
                    <a:pt x="1792" y="297"/>
                  </a:cubicBezTo>
                  <a:close/>
                  <a:moveTo>
                    <a:pt x="1802" y="0"/>
                  </a:moveTo>
                  <a:cubicBezTo>
                    <a:pt x="966" y="0"/>
                    <a:pt x="160" y="642"/>
                    <a:pt x="149" y="1625"/>
                  </a:cubicBezTo>
                  <a:cubicBezTo>
                    <a:pt x="149" y="2529"/>
                    <a:pt x="888" y="3284"/>
                    <a:pt x="1792" y="3284"/>
                  </a:cubicBezTo>
                  <a:cubicBezTo>
                    <a:pt x="3254" y="3284"/>
                    <a:pt x="3993" y="1527"/>
                    <a:pt x="2958" y="492"/>
                  </a:cubicBezTo>
                  <a:cubicBezTo>
                    <a:pt x="2625" y="153"/>
                    <a:pt x="2210" y="0"/>
                    <a:pt x="1802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193175" y="643075"/>
              <a:ext cx="82175" cy="83400"/>
            </a:xfrm>
            <a:custGeom>
              <a:rect b="b" l="l" r="r" t="t"/>
              <a:pathLst>
                <a:path extrusionOk="0" h="3336" w="3287">
                  <a:moveTo>
                    <a:pt x="1644" y="313"/>
                  </a:moveTo>
                  <a:cubicBezTo>
                    <a:pt x="2399" y="313"/>
                    <a:pt x="2991" y="921"/>
                    <a:pt x="2991" y="1660"/>
                  </a:cubicBezTo>
                  <a:cubicBezTo>
                    <a:pt x="3007" y="2416"/>
                    <a:pt x="2399" y="3024"/>
                    <a:pt x="1644" y="3024"/>
                  </a:cubicBezTo>
                  <a:cubicBezTo>
                    <a:pt x="904" y="3024"/>
                    <a:pt x="297" y="2416"/>
                    <a:pt x="313" y="1677"/>
                  </a:cubicBezTo>
                  <a:cubicBezTo>
                    <a:pt x="297" y="921"/>
                    <a:pt x="904" y="313"/>
                    <a:pt x="1644" y="313"/>
                  </a:cubicBezTo>
                  <a:close/>
                  <a:moveTo>
                    <a:pt x="1644" y="1"/>
                  </a:moveTo>
                  <a:cubicBezTo>
                    <a:pt x="740" y="1"/>
                    <a:pt x="1" y="757"/>
                    <a:pt x="1" y="1660"/>
                  </a:cubicBezTo>
                  <a:cubicBezTo>
                    <a:pt x="1" y="2580"/>
                    <a:pt x="740" y="3319"/>
                    <a:pt x="1644" y="3336"/>
                  </a:cubicBezTo>
                  <a:cubicBezTo>
                    <a:pt x="2564" y="3319"/>
                    <a:pt x="3287" y="2580"/>
                    <a:pt x="3287" y="1660"/>
                  </a:cubicBezTo>
                  <a:cubicBezTo>
                    <a:pt x="3287" y="757"/>
                    <a:pt x="2564" y="1"/>
                    <a:pt x="1644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7010525" y="1609975"/>
              <a:ext cx="99825" cy="82525"/>
            </a:xfrm>
            <a:custGeom>
              <a:rect b="b" l="l" r="r" t="t"/>
              <a:pathLst>
                <a:path extrusionOk="0" h="3301" w="3993">
                  <a:moveTo>
                    <a:pt x="1784" y="301"/>
                  </a:moveTo>
                  <a:cubicBezTo>
                    <a:pt x="2469" y="301"/>
                    <a:pt x="3127" y="829"/>
                    <a:pt x="3138" y="1625"/>
                  </a:cubicBezTo>
                  <a:cubicBezTo>
                    <a:pt x="3155" y="2381"/>
                    <a:pt x="2547" y="2988"/>
                    <a:pt x="1807" y="2988"/>
                  </a:cubicBezTo>
                  <a:cubicBezTo>
                    <a:pt x="608" y="2988"/>
                    <a:pt x="0" y="1543"/>
                    <a:pt x="838" y="705"/>
                  </a:cubicBezTo>
                  <a:cubicBezTo>
                    <a:pt x="1112" y="425"/>
                    <a:pt x="1451" y="301"/>
                    <a:pt x="1784" y="301"/>
                  </a:cubicBezTo>
                  <a:close/>
                  <a:moveTo>
                    <a:pt x="1810" y="0"/>
                  </a:moveTo>
                  <a:cubicBezTo>
                    <a:pt x="972" y="0"/>
                    <a:pt x="170" y="642"/>
                    <a:pt x="148" y="1625"/>
                  </a:cubicBezTo>
                  <a:cubicBezTo>
                    <a:pt x="148" y="2545"/>
                    <a:pt x="887" y="3284"/>
                    <a:pt x="1791" y="3301"/>
                  </a:cubicBezTo>
                  <a:cubicBezTo>
                    <a:pt x="3253" y="3301"/>
                    <a:pt x="3992" y="1543"/>
                    <a:pt x="2974" y="491"/>
                  </a:cubicBezTo>
                  <a:cubicBezTo>
                    <a:pt x="2635" y="152"/>
                    <a:pt x="2218" y="0"/>
                    <a:pt x="1810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042975" y="1638650"/>
              <a:ext cx="28775" cy="24275"/>
            </a:xfrm>
            <a:custGeom>
              <a:rect b="b" l="l" r="r" t="t"/>
              <a:pathLst>
                <a:path extrusionOk="0" h="971" w="1151">
                  <a:moveTo>
                    <a:pt x="503" y="1"/>
                  </a:moveTo>
                  <a:cubicBezTo>
                    <a:pt x="253" y="1"/>
                    <a:pt x="17" y="191"/>
                    <a:pt x="17" y="478"/>
                  </a:cubicBezTo>
                  <a:cubicBezTo>
                    <a:pt x="0" y="757"/>
                    <a:pt x="230" y="971"/>
                    <a:pt x="493" y="971"/>
                  </a:cubicBezTo>
                  <a:cubicBezTo>
                    <a:pt x="937" y="971"/>
                    <a:pt x="1150" y="445"/>
                    <a:pt x="854" y="149"/>
                  </a:cubicBezTo>
                  <a:cubicBezTo>
                    <a:pt x="752" y="47"/>
                    <a:pt x="626" y="1"/>
                    <a:pt x="503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6517650" y="854200"/>
              <a:ext cx="28775" cy="24275"/>
            </a:xfrm>
            <a:custGeom>
              <a:rect b="b" l="l" r="r" t="t"/>
              <a:pathLst>
                <a:path extrusionOk="0" h="971" w="1151">
                  <a:moveTo>
                    <a:pt x="658" y="0"/>
                  </a:moveTo>
                  <a:cubicBezTo>
                    <a:pt x="214" y="0"/>
                    <a:pt x="1" y="510"/>
                    <a:pt x="313" y="822"/>
                  </a:cubicBezTo>
                  <a:cubicBezTo>
                    <a:pt x="410" y="924"/>
                    <a:pt x="532" y="970"/>
                    <a:pt x="653" y="970"/>
                  </a:cubicBezTo>
                  <a:cubicBezTo>
                    <a:pt x="899" y="970"/>
                    <a:pt x="1140" y="780"/>
                    <a:pt x="1151" y="493"/>
                  </a:cubicBezTo>
                  <a:cubicBezTo>
                    <a:pt x="1151" y="214"/>
                    <a:pt x="921" y="0"/>
                    <a:pt x="658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6829400" y="1220550"/>
              <a:ext cx="137900" cy="482000"/>
            </a:xfrm>
            <a:custGeom>
              <a:rect b="b" l="l" r="r" t="t"/>
              <a:pathLst>
                <a:path extrusionOk="0" h="19280" w="5516">
                  <a:moveTo>
                    <a:pt x="0" y="1"/>
                  </a:moveTo>
                  <a:lnTo>
                    <a:pt x="0" y="14097"/>
                  </a:lnTo>
                  <a:lnTo>
                    <a:pt x="4403" y="18549"/>
                  </a:lnTo>
                  <a:cubicBezTo>
                    <a:pt x="4370" y="18615"/>
                    <a:pt x="4354" y="18697"/>
                    <a:pt x="4354" y="18779"/>
                  </a:cubicBezTo>
                  <a:cubicBezTo>
                    <a:pt x="4354" y="19077"/>
                    <a:pt x="4592" y="19279"/>
                    <a:pt x="4848" y="19279"/>
                  </a:cubicBezTo>
                  <a:cubicBezTo>
                    <a:pt x="4972" y="19279"/>
                    <a:pt x="5101" y="19232"/>
                    <a:pt x="5208" y="19124"/>
                  </a:cubicBezTo>
                  <a:cubicBezTo>
                    <a:pt x="5516" y="18816"/>
                    <a:pt x="5297" y="18286"/>
                    <a:pt x="4851" y="18286"/>
                  </a:cubicBezTo>
                  <a:cubicBezTo>
                    <a:pt x="4844" y="18286"/>
                    <a:pt x="4837" y="18286"/>
                    <a:pt x="4830" y="18286"/>
                  </a:cubicBezTo>
                  <a:cubicBezTo>
                    <a:pt x="4764" y="18286"/>
                    <a:pt x="4682" y="18303"/>
                    <a:pt x="4617" y="18335"/>
                  </a:cubicBezTo>
                  <a:lnTo>
                    <a:pt x="312" y="13965"/>
                  </a:lnTo>
                  <a:lnTo>
                    <a:pt x="312" y="6244"/>
                  </a:lnTo>
                  <a:lnTo>
                    <a:pt x="2530" y="8495"/>
                  </a:lnTo>
                  <a:lnTo>
                    <a:pt x="2530" y="12963"/>
                  </a:lnTo>
                  <a:lnTo>
                    <a:pt x="2826" y="12963"/>
                  </a:lnTo>
                  <a:lnTo>
                    <a:pt x="2826" y="8363"/>
                  </a:lnTo>
                  <a:lnTo>
                    <a:pt x="312" y="580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995625" y="628300"/>
              <a:ext cx="170475" cy="171300"/>
            </a:xfrm>
            <a:custGeom>
              <a:rect b="b" l="l" r="r" t="t"/>
              <a:pathLst>
                <a:path extrusionOk="0" h="6852" w="6819">
                  <a:moveTo>
                    <a:pt x="493" y="0"/>
                  </a:moveTo>
                  <a:cubicBezTo>
                    <a:pt x="231" y="0"/>
                    <a:pt x="1" y="214"/>
                    <a:pt x="17" y="493"/>
                  </a:cubicBezTo>
                  <a:cubicBezTo>
                    <a:pt x="17" y="756"/>
                    <a:pt x="231" y="970"/>
                    <a:pt x="493" y="970"/>
                  </a:cubicBezTo>
                  <a:cubicBezTo>
                    <a:pt x="576" y="970"/>
                    <a:pt x="658" y="953"/>
                    <a:pt x="740" y="920"/>
                  </a:cubicBezTo>
                  <a:lnTo>
                    <a:pt x="6589" y="6851"/>
                  </a:lnTo>
                  <a:lnTo>
                    <a:pt x="6819" y="6654"/>
                  </a:lnTo>
                  <a:lnTo>
                    <a:pt x="937" y="690"/>
                  </a:lnTo>
                  <a:cubicBezTo>
                    <a:pt x="970" y="625"/>
                    <a:pt x="986" y="559"/>
                    <a:pt x="986" y="493"/>
                  </a:cubicBezTo>
                  <a:cubicBezTo>
                    <a:pt x="986" y="214"/>
                    <a:pt x="773" y="0"/>
                    <a:pt x="493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267425" y="784775"/>
              <a:ext cx="1094175" cy="211975"/>
            </a:xfrm>
            <a:custGeom>
              <a:rect b="b" l="l" r="r" t="t"/>
              <a:pathLst>
                <a:path extrusionOk="0" h="8479" w="43767">
                  <a:moveTo>
                    <a:pt x="18006" y="2038"/>
                  </a:moveTo>
                  <a:lnTo>
                    <a:pt x="19370" y="4437"/>
                  </a:lnTo>
                  <a:lnTo>
                    <a:pt x="18006" y="6819"/>
                  </a:lnTo>
                  <a:lnTo>
                    <a:pt x="15279" y="6819"/>
                  </a:lnTo>
                  <a:lnTo>
                    <a:pt x="13915" y="4437"/>
                  </a:lnTo>
                  <a:lnTo>
                    <a:pt x="14474" y="3467"/>
                  </a:lnTo>
                  <a:lnTo>
                    <a:pt x="14507" y="3467"/>
                  </a:lnTo>
                  <a:lnTo>
                    <a:pt x="14507" y="3418"/>
                  </a:lnTo>
                  <a:lnTo>
                    <a:pt x="15279" y="2054"/>
                  </a:lnTo>
                  <a:lnTo>
                    <a:pt x="18006" y="2038"/>
                  </a:lnTo>
                  <a:close/>
                  <a:moveTo>
                    <a:pt x="21916" y="1"/>
                  </a:moveTo>
                  <a:cubicBezTo>
                    <a:pt x="21259" y="1"/>
                    <a:pt x="21259" y="987"/>
                    <a:pt x="21916" y="987"/>
                  </a:cubicBezTo>
                  <a:cubicBezTo>
                    <a:pt x="22130" y="987"/>
                    <a:pt x="22311" y="855"/>
                    <a:pt x="22376" y="658"/>
                  </a:cubicBezTo>
                  <a:lnTo>
                    <a:pt x="27666" y="658"/>
                  </a:lnTo>
                  <a:lnTo>
                    <a:pt x="31231" y="4289"/>
                  </a:lnTo>
                  <a:lnTo>
                    <a:pt x="19633" y="4289"/>
                  </a:lnTo>
                  <a:lnTo>
                    <a:pt x="18187" y="1742"/>
                  </a:lnTo>
                  <a:lnTo>
                    <a:pt x="15131" y="1742"/>
                  </a:lnTo>
                  <a:lnTo>
                    <a:pt x="14310" y="3172"/>
                  </a:lnTo>
                  <a:lnTo>
                    <a:pt x="6342" y="3172"/>
                  </a:lnTo>
                  <a:cubicBezTo>
                    <a:pt x="6263" y="2934"/>
                    <a:pt x="6067" y="2826"/>
                    <a:pt x="5873" y="2826"/>
                  </a:cubicBezTo>
                  <a:cubicBezTo>
                    <a:pt x="5622" y="2826"/>
                    <a:pt x="5372" y="3005"/>
                    <a:pt x="5372" y="3319"/>
                  </a:cubicBezTo>
                  <a:cubicBezTo>
                    <a:pt x="5372" y="3634"/>
                    <a:pt x="5622" y="3813"/>
                    <a:pt x="5873" y="3813"/>
                  </a:cubicBezTo>
                  <a:cubicBezTo>
                    <a:pt x="6067" y="3813"/>
                    <a:pt x="6263" y="3704"/>
                    <a:pt x="6342" y="3467"/>
                  </a:cubicBezTo>
                  <a:lnTo>
                    <a:pt x="14129" y="3467"/>
                  </a:lnTo>
                  <a:lnTo>
                    <a:pt x="13669" y="4289"/>
                  </a:lnTo>
                  <a:lnTo>
                    <a:pt x="0" y="4289"/>
                  </a:lnTo>
                  <a:lnTo>
                    <a:pt x="0" y="4601"/>
                  </a:lnTo>
                  <a:lnTo>
                    <a:pt x="13669" y="4601"/>
                  </a:lnTo>
                  <a:lnTo>
                    <a:pt x="15115" y="7131"/>
                  </a:lnTo>
                  <a:lnTo>
                    <a:pt x="18187" y="7131"/>
                  </a:lnTo>
                  <a:lnTo>
                    <a:pt x="19633" y="4601"/>
                  </a:lnTo>
                  <a:lnTo>
                    <a:pt x="39742" y="4601"/>
                  </a:lnTo>
                  <a:lnTo>
                    <a:pt x="43553" y="8478"/>
                  </a:lnTo>
                  <a:lnTo>
                    <a:pt x="43767" y="8248"/>
                  </a:lnTo>
                  <a:lnTo>
                    <a:pt x="39857" y="4289"/>
                  </a:lnTo>
                  <a:lnTo>
                    <a:pt x="31659" y="4289"/>
                  </a:lnTo>
                  <a:lnTo>
                    <a:pt x="27781" y="346"/>
                  </a:lnTo>
                  <a:lnTo>
                    <a:pt x="22393" y="346"/>
                  </a:lnTo>
                  <a:cubicBezTo>
                    <a:pt x="22327" y="149"/>
                    <a:pt x="22146" y="1"/>
                    <a:pt x="2191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883900" y="924850"/>
              <a:ext cx="37825" cy="43550"/>
            </a:xfrm>
            <a:custGeom>
              <a:rect b="b" l="l" r="r" t="t"/>
              <a:pathLst>
                <a:path extrusionOk="0" h="1742" w="1513">
                  <a:moveTo>
                    <a:pt x="1463" y="0"/>
                  </a:moveTo>
                  <a:lnTo>
                    <a:pt x="740" y="444"/>
                  </a:lnTo>
                  <a:lnTo>
                    <a:pt x="1" y="904"/>
                  </a:lnTo>
                  <a:lnTo>
                    <a:pt x="757" y="1331"/>
                  </a:lnTo>
                  <a:lnTo>
                    <a:pt x="1512" y="1741"/>
                  </a:lnTo>
                  <a:lnTo>
                    <a:pt x="1496" y="871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6811725" y="2031325"/>
              <a:ext cx="43150" cy="38625"/>
            </a:xfrm>
            <a:custGeom>
              <a:rect b="b" l="l" r="r" t="t"/>
              <a:pathLst>
                <a:path extrusionOk="0" h="1545" w="1726">
                  <a:moveTo>
                    <a:pt x="1726" y="0"/>
                  </a:moveTo>
                  <a:lnTo>
                    <a:pt x="855" y="17"/>
                  </a:lnTo>
                  <a:lnTo>
                    <a:pt x="1" y="50"/>
                  </a:lnTo>
                  <a:lnTo>
                    <a:pt x="444" y="789"/>
                  </a:lnTo>
                  <a:lnTo>
                    <a:pt x="888" y="1545"/>
                  </a:lnTo>
                  <a:lnTo>
                    <a:pt x="1315" y="773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6422775" y="693600"/>
              <a:ext cx="43550" cy="38625"/>
            </a:xfrm>
            <a:custGeom>
              <a:rect b="b" l="l" r="r" t="t"/>
              <a:pathLst>
                <a:path extrusionOk="0" h="1545" w="1742">
                  <a:moveTo>
                    <a:pt x="838" y="1"/>
                  </a:moveTo>
                  <a:lnTo>
                    <a:pt x="428" y="773"/>
                  </a:lnTo>
                  <a:lnTo>
                    <a:pt x="1" y="1545"/>
                  </a:lnTo>
                  <a:lnTo>
                    <a:pt x="871" y="1512"/>
                  </a:lnTo>
                  <a:lnTo>
                    <a:pt x="1742" y="1496"/>
                  </a:lnTo>
                  <a:lnTo>
                    <a:pt x="1282" y="756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6568175" y="1162225"/>
              <a:ext cx="37800" cy="43575"/>
            </a:xfrm>
            <a:custGeom>
              <a:rect b="b" l="l" r="r" t="t"/>
              <a:pathLst>
                <a:path extrusionOk="0" h="1743" w="1512">
                  <a:moveTo>
                    <a:pt x="1463" y="1"/>
                  </a:moveTo>
                  <a:lnTo>
                    <a:pt x="723" y="444"/>
                  </a:lnTo>
                  <a:lnTo>
                    <a:pt x="0" y="905"/>
                  </a:lnTo>
                  <a:lnTo>
                    <a:pt x="756" y="1332"/>
                  </a:lnTo>
                  <a:lnTo>
                    <a:pt x="1512" y="1742"/>
                  </a:lnTo>
                  <a:lnTo>
                    <a:pt x="1495" y="872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5722075" y="1117475"/>
              <a:ext cx="38225" cy="43550"/>
            </a:xfrm>
            <a:custGeom>
              <a:rect b="b" l="l" r="r" t="t"/>
              <a:pathLst>
                <a:path extrusionOk="0" h="1742" w="1529">
                  <a:moveTo>
                    <a:pt x="1480" y="0"/>
                  </a:moveTo>
                  <a:lnTo>
                    <a:pt x="740" y="444"/>
                  </a:lnTo>
                  <a:lnTo>
                    <a:pt x="1" y="904"/>
                  </a:lnTo>
                  <a:lnTo>
                    <a:pt x="757" y="1331"/>
                  </a:lnTo>
                  <a:lnTo>
                    <a:pt x="1529" y="1742"/>
                  </a:lnTo>
                  <a:lnTo>
                    <a:pt x="1496" y="871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5229625" y="873900"/>
              <a:ext cx="38225" cy="43575"/>
            </a:xfrm>
            <a:custGeom>
              <a:rect b="b" l="l" r="r" t="t"/>
              <a:pathLst>
                <a:path extrusionOk="0" h="1743" w="1529">
                  <a:moveTo>
                    <a:pt x="1479" y="1"/>
                  </a:moveTo>
                  <a:lnTo>
                    <a:pt x="740" y="461"/>
                  </a:lnTo>
                  <a:lnTo>
                    <a:pt x="1" y="904"/>
                  </a:lnTo>
                  <a:lnTo>
                    <a:pt x="757" y="1332"/>
                  </a:lnTo>
                  <a:lnTo>
                    <a:pt x="1529" y="1742"/>
                  </a:lnTo>
                  <a:lnTo>
                    <a:pt x="1496" y="872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935250" y="924850"/>
              <a:ext cx="37800" cy="43550"/>
            </a:xfrm>
            <a:custGeom>
              <a:rect b="b" l="l" r="r" t="t"/>
              <a:pathLst>
                <a:path extrusionOk="0" h="1742" w="1512">
                  <a:moveTo>
                    <a:pt x="1479" y="0"/>
                  </a:moveTo>
                  <a:lnTo>
                    <a:pt x="740" y="444"/>
                  </a:lnTo>
                  <a:lnTo>
                    <a:pt x="1" y="904"/>
                  </a:lnTo>
                  <a:lnTo>
                    <a:pt x="756" y="1331"/>
                  </a:lnTo>
                  <a:lnTo>
                    <a:pt x="1512" y="1741"/>
                  </a:lnTo>
                  <a:lnTo>
                    <a:pt x="1496" y="871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5630900" y="849675"/>
              <a:ext cx="104775" cy="92025"/>
            </a:xfrm>
            <a:custGeom>
              <a:rect b="b" l="l" r="r" t="t"/>
              <a:pathLst>
                <a:path extrusionOk="0" h="3681" w="4191">
                  <a:moveTo>
                    <a:pt x="3089" y="116"/>
                  </a:moveTo>
                  <a:lnTo>
                    <a:pt x="4075" y="1841"/>
                  </a:lnTo>
                  <a:lnTo>
                    <a:pt x="3089" y="3566"/>
                  </a:lnTo>
                  <a:lnTo>
                    <a:pt x="1118" y="3566"/>
                  </a:lnTo>
                  <a:lnTo>
                    <a:pt x="149" y="1841"/>
                  </a:lnTo>
                  <a:lnTo>
                    <a:pt x="1118" y="116"/>
                  </a:lnTo>
                  <a:close/>
                  <a:moveTo>
                    <a:pt x="1052" y="1"/>
                  </a:moveTo>
                  <a:lnTo>
                    <a:pt x="1" y="1841"/>
                  </a:lnTo>
                  <a:lnTo>
                    <a:pt x="1052" y="3681"/>
                  </a:lnTo>
                  <a:lnTo>
                    <a:pt x="3155" y="3681"/>
                  </a:lnTo>
                  <a:lnTo>
                    <a:pt x="4190" y="1841"/>
                  </a:lnTo>
                  <a:lnTo>
                    <a:pt x="3155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992025" y="1092425"/>
              <a:ext cx="63700" cy="55875"/>
            </a:xfrm>
            <a:custGeom>
              <a:rect b="b" l="l" r="r" t="t"/>
              <a:pathLst>
                <a:path extrusionOk="0" h="2235" w="2548">
                  <a:moveTo>
                    <a:pt x="642" y="0"/>
                  </a:moveTo>
                  <a:lnTo>
                    <a:pt x="1" y="1117"/>
                  </a:lnTo>
                  <a:lnTo>
                    <a:pt x="642" y="2234"/>
                  </a:lnTo>
                  <a:lnTo>
                    <a:pt x="1907" y="2234"/>
                  </a:lnTo>
                  <a:lnTo>
                    <a:pt x="2547" y="1117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698375" y="1879350"/>
              <a:ext cx="54650" cy="48075"/>
            </a:xfrm>
            <a:custGeom>
              <a:rect b="b" l="l" r="r" t="t"/>
              <a:pathLst>
                <a:path extrusionOk="0" h="1923" w="2186">
                  <a:moveTo>
                    <a:pt x="542" y="1"/>
                  </a:moveTo>
                  <a:lnTo>
                    <a:pt x="0" y="954"/>
                  </a:lnTo>
                  <a:lnTo>
                    <a:pt x="542" y="1923"/>
                  </a:lnTo>
                  <a:lnTo>
                    <a:pt x="1643" y="1923"/>
                  </a:lnTo>
                  <a:lnTo>
                    <a:pt x="2185" y="954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6428125" y="967550"/>
              <a:ext cx="112150" cy="98600"/>
            </a:xfrm>
            <a:custGeom>
              <a:rect b="b" l="l" r="r" t="t"/>
              <a:pathLst>
                <a:path extrusionOk="0" h="3944" w="4486">
                  <a:moveTo>
                    <a:pt x="3302" y="116"/>
                  </a:moveTo>
                  <a:lnTo>
                    <a:pt x="4337" y="1972"/>
                  </a:lnTo>
                  <a:lnTo>
                    <a:pt x="3302" y="3812"/>
                  </a:lnTo>
                  <a:lnTo>
                    <a:pt x="1199" y="3812"/>
                  </a:lnTo>
                  <a:lnTo>
                    <a:pt x="148" y="1972"/>
                  </a:lnTo>
                  <a:lnTo>
                    <a:pt x="1199" y="116"/>
                  </a:lnTo>
                  <a:close/>
                  <a:moveTo>
                    <a:pt x="1117" y="1"/>
                  </a:moveTo>
                  <a:lnTo>
                    <a:pt x="0" y="1972"/>
                  </a:lnTo>
                  <a:lnTo>
                    <a:pt x="1117" y="3944"/>
                  </a:lnTo>
                  <a:lnTo>
                    <a:pt x="3352" y="3944"/>
                  </a:lnTo>
                  <a:lnTo>
                    <a:pt x="4485" y="1972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5984525" y="1126925"/>
              <a:ext cx="374625" cy="24650"/>
            </a:xfrm>
            <a:custGeom>
              <a:rect b="b" l="l" r="r" t="t"/>
              <a:pathLst>
                <a:path extrusionOk="0" h="986" w="14985">
                  <a:moveTo>
                    <a:pt x="658" y="0"/>
                  </a:moveTo>
                  <a:cubicBezTo>
                    <a:pt x="1" y="0"/>
                    <a:pt x="1" y="986"/>
                    <a:pt x="658" y="986"/>
                  </a:cubicBezTo>
                  <a:cubicBezTo>
                    <a:pt x="872" y="986"/>
                    <a:pt x="1052" y="854"/>
                    <a:pt x="1118" y="657"/>
                  </a:cubicBezTo>
                  <a:lnTo>
                    <a:pt x="14984" y="657"/>
                  </a:lnTo>
                  <a:lnTo>
                    <a:pt x="14984" y="345"/>
                  </a:lnTo>
                  <a:lnTo>
                    <a:pt x="1118" y="345"/>
                  </a:lnTo>
                  <a:cubicBezTo>
                    <a:pt x="1052" y="131"/>
                    <a:pt x="872" y="0"/>
                    <a:pt x="658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6854025" y="2214100"/>
              <a:ext cx="38225" cy="33700"/>
            </a:xfrm>
            <a:custGeom>
              <a:rect b="b" l="l" r="r" t="t"/>
              <a:pathLst>
                <a:path extrusionOk="0" h="1348" w="1529">
                  <a:moveTo>
                    <a:pt x="1" y="0"/>
                  </a:moveTo>
                  <a:lnTo>
                    <a:pt x="379" y="674"/>
                  </a:lnTo>
                  <a:lnTo>
                    <a:pt x="773" y="1347"/>
                  </a:lnTo>
                  <a:lnTo>
                    <a:pt x="1151" y="674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073675" y="659925"/>
              <a:ext cx="315450" cy="318325"/>
            </a:xfrm>
            <a:custGeom>
              <a:rect b="b" l="l" r="r" t="t"/>
              <a:pathLst>
                <a:path extrusionOk="0" h="12733" w="12618">
                  <a:moveTo>
                    <a:pt x="493" y="0"/>
                  </a:moveTo>
                  <a:cubicBezTo>
                    <a:pt x="214" y="0"/>
                    <a:pt x="0" y="214"/>
                    <a:pt x="0" y="493"/>
                  </a:cubicBezTo>
                  <a:cubicBezTo>
                    <a:pt x="0" y="773"/>
                    <a:pt x="214" y="986"/>
                    <a:pt x="493" y="986"/>
                  </a:cubicBezTo>
                  <a:cubicBezTo>
                    <a:pt x="575" y="986"/>
                    <a:pt x="674" y="970"/>
                    <a:pt x="756" y="920"/>
                  </a:cubicBezTo>
                  <a:lnTo>
                    <a:pt x="12404" y="12733"/>
                  </a:lnTo>
                  <a:lnTo>
                    <a:pt x="12617" y="12503"/>
                  </a:lnTo>
                  <a:lnTo>
                    <a:pt x="10054" y="9907"/>
                  </a:lnTo>
                  <a:lnTo>
                    <a:pt x="10054" y="6391"/>
                  </a:lnTo>
                  <a:lnTo>
                    <a:pt x="7738" y="4042"/>
                  </a:lnTo>
                  <a:lnTo>
                    <a:pt x="7524" y="4256"/>
                  </a:lnTo>
                  <a:lnTo>
                    <a:pt x="9759" y="6523"/>
                  </a:lnTo>
                  <a:lnTo>
                    <a:pt x="9759" y="9595"/>
                  </a:lnTo>
                  <a:lnTo>
                    <a:pt x="953" y="674"/>
                  </a:lnTo>
                  <a:cubicBezTo>
                    <a:pt x="969" y="625"/>
                    <a:pt x="986" y="559"/>
                    <a:pt x="986" y="493"/>
                  </a:cubicBezTo>
                  <a:cubicBezTo>
                    <a:pt x="986" y="214"/>
                    <a:pt x="756" y="0"/>
                    <a:pt x="493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890175" y="1281750"/>
              <a:ext cx="43150" cy="38650"/>
            </a:xfrm>
            <a:custGeom>
              <a:rect b="b" l="l" r="r" t="t"/>
              <a:pathLst>
                <a:path extrusionOk="0" h="1546" w="1726">
                  <a:moveTo>
                    <a:pt x="1726" y="1"/>
                  </a:moveTo>
                  <a:lnTo>
                    <a:pt x="855" y="34"/>
                  </a:lnTo>
                  <a:lnTo>
                    <a:pt x="1" y="50"/>
                  </a:lnTo>
                  <a:lnTo>
                    <a:pt x="444" y="789"/>
                  </a:lnTo>
                  <a:lnTo>
                    <a:pt x="888" y="1545"/>
                  </a:lnTo>
                  <a:lnTo>
                    <a:pt x="1315" y="773"/>
                  </a:lnTo>
                  <a:lnTo>
                    <a:pt x="172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90175" y="1229600"/>
              <a:ext cx="43150" cy="38225"/>
            </a:xfrm>
            <a:custGeom>
              <a:rect b="b" l="l" r="r" t="t"/>
              <a:pathLst>
                <a:path extrusionOk="0" h="1529" w="1726">
                  <a:moveTo>
                    <a:pt x="1726" y="0"/>
                  </a:moveTo>
                  <a:lnTo>
                    <a:pt x="855" y="17"/>
                  </a:lnTo>
                  <a:lnTo>
                    <a:pt x="1" y="33"/>
                  </a:lnTo>
                  <a:lnTo>
                    <a:pt x="444" y="789"/>
                  </a:lnTo>
                  <a:lnTo>
                    <a:pt x="888" y="1528"/>
                  </a:lnTo>
                  <a:lnTo>
                    <a:pt x="1315" y="772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7088550" y="852150"/>
              <a:ext cx="38225" cy="43550"/>
            </a:xfrm>
            <a:custGeom>
              <a:rect b="b" l="l" r="r" t="t"/>
              <a:pathLst>
                <a:path extrusionOk="0" h="1742" w="1529">
                  <a:moveTo>
                    <a:pt x="1" y="0"/>
                  </a:moveTo>
                  <a:lnTo>
                    <a:pt x="17" y="871"/>
                  </a:lnTo>
                  <a:lnTo>
                    <a:pt x="34" y="1742"/>
                  </a:lnTo>
                  <a:lnTo>
                    <a:pt x="789" y="1282"/>
                  </a:lnTo>
                  <a:lnTo>
                    <a:pt x="1529" y="838"/>
                  </a:lnTo>
                  <a:lnTo>
                    <a:pt x="773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036800" y="852150"/>
              <a:ext cx="38225" cy="43550"/>
            </a:xfrm>
            <a:custGeom>
              <a:rect b="b" l="l" r="r" t="t"/>
              <a:pathLst>
                <a:path extrusionOk="0" h="1742" w="1529">
                  <a:moveTo>
                    <a:pt x="1" y="0"/>
                  </a:moveTo>
                  <a:lnTo>
                    <a:pt x="17" y="871"/>
                  </a:lnTo>
                  <a:lnTo>
                    <a:pt x="34" y="1742"/>
                  </a:lnTo>
                  <a:lnTo>
                    <a:pt x="773" y="1282"/>
                  </a:lnTo>
                  <a:lnTo>
                    <a:pt x="1529" y="838"/>
                  </a:lnTo>
                  <a:lnTo>
                    <a:pt x="756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810075" y="2190275"/>
              <a:ext cx="126125" cy="444425"/>
            </a:xfrm>
            <a:custGeom>
              <a:rect b="b" l="l" r="r" t="t"/>
              <a:pathLst>
                <a:path extrusionOk="0" h="17777" w="5045">
                  <a:moveTo>
                    <a:pt x="4519" y="312"/>
                  </a:moveTo>
                  <a:lnTo>
                    <a:pt x="2515" y="3812"/>
                  </a:lnTo>
                  <a:lnTo>
                    <a:pt x="527" y="312"/>
                  </a:lnTo>
                  <a:close/>
                  <a:moveTo>
                    <a:pt x="1" y="0"/>
                  </a:moveTo>
                  <a:lnTo>
                    <a:pt x="2367" y="4173"/>
                  </a:lnTo>
                  <a:lnTo>
                    <a:pt x="2367" y="7295"/>
                  </a:lnTo>
                  <a:lnTo>
                    <a:pt x="1167" y="8527"/>
                  </a:lnTo>
                  <a:lnTo>
                    <a:pt x="1167" y="13127"/>
                  </a:lnTo>
                  <a:cubicBezTo>
                    <a:pt x="642" y="13291"/>
                    <a:pt x="773" y="14063"/>
                    <a:pt x="1315" y="14063"/>
                  </a:cubicBezTo>
                  <a:cubicBezTo>
                    <a:pt x="1874" y="14063"/>
                    <a:pt x="2005" y="13291"/>
                    <a:pt x="1480" y="13127"/>
                  </a:cubicBezTo>
                  <a:lnTo>
                    <a:pt x="1480" y="8658"/>
                  </a:lnTo>
                  <a:lnTo>
                    <a:pt x="2367" y="7738"/>
                  </a:lnTo>
                  <a:lnTo>
                    <a:pt x="2367" y="16298"/>
                  </a:lnTo>
                  <a:cubicBezTo>
                    <a:pt x="1595" y="16478"/>
                    <a:pt x="1595" y="17596"/>
                    <a:pt x="2367" y="17760"/>
                  </a:cubicBezTo>
                  <a:lnTo>
                    <a:pt x="2367" y="17776"/>
                  </a:lnTo>
                  <a:lnTo>
                    <a:pt x="2679" y="17776"/>
                  </a:lnTo>
                  <a:lnTo>
                    <a:pt x="2679" y="17760"/>
                  </a:lnTo>
                  <a:cubicBezTo>
                    <a:pt x="3451" y="17596"/>
                    <a:pt x="3451" y="16478"/>
                    <a:pt x="2679" y="16298"/>
                  </a:cubicBezTo>
                  <a:lnTo>
                    <a:pt x="2679" y="4173"/>
                  </a:lnTo>
                  <a:lnTo>
                    <a:pt x="5045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920150" y="1990650"/>
              <a:ext cx="83400" cy="301500"/>
            </a:xfrm>
            <a:custGeom>
              <a:rect b="b" l="l" r="r" t="t"/>
              <a:pathLst>
                <a:path extrusionOk="0" h="12060" w="3336">
                  <a:moveTo>
                    <a:pt x="182" y="1"/>
                  </a:moveTo>
                  <a:lnTo>
                    <a:pt x="1" y="247"/>
                  </a:lnTo>
                  <a:lnTo>
                    <a:pt x="3040" y="2745"/>
                  </a:lnTo>
                  <a:lnTo>
                    <a:pt x="3040" y="12060"/>
                  </a:lnTo>
                  <a:lnTo>
                    <a:pt x="3336" y="12060"/>
                  </a:lnTo>
                  <a:lnTo>
                    <a:pt x="3336" y="259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492200" y="592975"/>
              <a:ext cx="86675" cy="313825"/>
            </a:xfrm>
            <a:custGeom>
              <a:rect b="b" l="l" r="r" t="t"/>
              <a:pathLst>
                <a:path extrusionOk="0" h="12553" w="3467">
                  <a:moveTo>
                    <a:pt x="1676" y="9579"/>
                  </a:moveTo>
                  <a:cubicBezTo>
                    <a:pt x="2859" y="9579"/>
                    <a:pt x="3467" y="11008"/>
                    <a:pt x="2629" y="11862"/>
                  </a:cubicBezTo>
                  <a:cubicBezTo>
                    <a:pt x="2355" y="12142"/>
                    <a:pt x="2016" y="12266"/>
                    <a:pt x="1683" y="12266"/>
                  </a:cubicBezTo>
                  <a:cubicBezTo>
                    <a:pt x="998" y="12266"/>
                    <a:pt x="340" y="11738"/>
                    <a:pt x="329" y="10942"/>
                  </a:cubicBezTo>
                  <a:cubicBezTo>
                    <a:pt x="329" y="10186"/>
                    <a:pt x="920" y="9579"/>
                    <a:pt x="1676" y="9579"/>
                  </a:cubicBezTo>
                  <a:close/>
                  <a:moveTo>
                    <a:pt x="1692" y="1"/>
                  </a:moveTo>
                  <a:cubicBezTo>
                    <a:pt x="1413" y="1"/>
                    <a:pt x="1199" y="214"/>
                    <a:pt x="1199" y="493"/>
                  </a:cubicBezTo>
                  <a:cubicBezTo>
                    <a:pt x="1199" y="691"/>
                    <a:pt x="1331" y="888"/>
                    <a:pt x="1528" y="953"/>
                  </a:cubicBezTo>
                  <a:lnTo>
                    <a:pt x="1528" y="9266"/>
                  </a:lnTo>
                  <a:cubicBezTo>
                    <a:pt x="641" y="9349"/>
                    <a:pt x="0" y="10104"/>
                    <a:pt x="33" y="10975"/>
                  </a:cubicBezTo>
                  <a:cubicBezTo>
                    <a:pt x="66" y="11862"/>
                    <a:pt x="789" y="12552"/>
                    <a:pt x="1676" y="12552"/>
                  </a:cubicBezTo>
                  <a:cubicBezTo>
                    <a:pt x="2546" y="12552"/>
                    <a:pt x="3269" y="11862"/>
                    <a:pt x="3319" y="10975"/>
                  </a:cubicBezTo>
                  <a:cubicBezTo>
                    <a:pt x="3352" y="10104"/>
                    <a:pt x="2694" y="9349"/>
                    <a:pt x="1824" y="9266"/>
                  </a:cubicBezTo>
                  <a:lnTo>
                    <a:pt x="1824" y="953"/>
                  </a:lnTo>
                  <a:cubicBezTo>
                    <a:pt x="2037" y="904"/>
                    <a:pt x="2169" y="707"/>
                    <a:pt x="2169" y="493"/>
                  </a:cubicBezTo>
                  <a:cubicBezTo>
                    <a:pt x="2169" y="214"/>
                    <a:pt x="1955" y="1"/>
                    <a:pt x="1692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110225" y="1042300"/>
              <a:ext cx="63675" cy="55900"/>
            </a:xfrm>
            <a:custGeom>
              <a:rect b="b" l="l" r="r" t="t"/>
              <a:pathLst>
                <a:path extrusionOk="0" h="2236" w="2547">
                  <a:moveTo>
                    <a:pt x="641" y="1"/>
                  </a:moveTo>
                  <a:lnTo>
                    <a:pt x="0" y="1118"/>
                  </a:lnTo>
                  <a:lnTo>
                    <a:pt x="641" y="2235"/>
                  </a:lnTo>
                  <a:lnTo>
                    <a:pt x="1906" y="2235"/>
                  </a:lnTo>
                  <a:lnTo>
                    <a:pt x="2547" y="1118"/>
                  </a:lnTo>
                  <a:lnTo>
                    <a:pt x="190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959175" y="1929475"/>
              <a:ext cx="63700" cy="55450"/>
            </a:xfrm>
            <a:custGeom>
              <a:rect b="b" l="l" r="r" t="t"/>
              <a:pathLst>
                <a:path extrusionOk="0" h="2218" w="2548">
                  <a:moveTo>
                    <a:pt x="641" y="0"/>
                  </a:moveTo>
                  <a:lnTo>
                    <a:pt x="1" y="1117"/>
                  </a:lnTo>
                  <a:lnTo>
                    <a:pt x="641" y="2218"/>
                  </a:lnTo>
                  <a:lnTo>
                    <a:pt x="1906" y="2218"/>
                  </a:lnTo>
                  <a:lnTo>
                    <a:pt x="2547" y="1117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673325" y="1685900"/>
              <a:ext cx="145400" cy="128175"/>
            </a:xfrm>
            <a:custGeom>
              <a:rect b="b" l="l" r="r" t="t"/>
              <a:pathLst>
                <a:path extrusionOk="0" h="5127" w="5816">
                  <a:moveTo>
                    <a:pt x="5307" y="313"/>
                  </a:moveTo>
                  <a:lnTo>
                    <a:pt x="2908" y="4519"/>
                  </a:lnTo>
                  <a:lnTo>
                    <a:pt x="509" y="313"/>
                  </a:lnTo>
                  <a:close/>
                  <a:moveTo>
                    <a:pt x="0" y="1"/>
                  </a:moveTo>
                  <a:lnTo>
                    <a:pt x="2908" y="5127"/>
                  </a:lnTo>
                  <a:lnTo>
                    <a:pt x="581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5855575" y="1075175"/>
              <a:ext cx="109275" cy="128150"/>
            </a:xfrm>
            <a:custGeom>
              <a:rect b="b" l="l" r="r" t="t"/>
              <a:pathLst>
                <a:path extrusionOk="0" h="5126" w="4371">
                  <a:moveTo>
                    <a:pt x="4058" y="542"/>
                  </a:moveTo>
                  <a:lnTo>
                    <a:pt x="4058" y="4584"/>
                  </a:lnTo>
                  <a:lnTo>
                    <a:pt x="592" y="2563"/>
                  </a:lnTo>
                  <a:lnTo>
                    <a:pt x="4058" y="542"/>
                  </a:lnTo>
                  <a:close/>
                  <a:moveTo>
                    <a:pt x="4370" y="0"/>
                  </a:moveTo>
                  <a:lnTo>
                    <a:pt x="0" y="2563"/>
                  </a:lnTo>
                  <a:lnTo>
                    <a:pt x="4370" y="5126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865950" y="1821575"/>
              <a:ext cx="70125" cy="59850"/>
            </a:xfrm>
            <a:custGeom>
              <a:rect b="b" l="l" r="r" t="t"/>
              <a:pathLst>
                <a:path extrusionOk="0" h="2394" w="2805">
                  <a:moveTo>
                    <a:pt x="1207" y="1"/>
                  </a:moveTo>
                  <a:cubicBezTo>
                    <a:pt x="591" y="1"/>
                    <a:pt x="0" y="474"/>
                    <a:pt x="0" y="1195"/>
                  </a:cubicBezTo>
                  <a:cubicBezTo>
                    <a:pt x="0" y="1852"/>
                    <a:pt x="526" y="2394"/>
                    <a:pt x="1183" y="2394"/>
                  </a:cubicBezTo>
                  <a:cubicBezTo>
                    <a:pt x="1190" y="2394"/>
                    <a:pt x="1197" y="2394"/>
                    <a:pt x="1203" y="2394"/>
                  </a:cubicBezTo>
                  <a:cubicBezTo>
                    <a:pt x="2274" y="2394"/>
                    <a:pt x="2805" y="1108"/>
                    <a:pt x="2054" y="357"/>
                  </a:cubicBezTo>
                  <a:cubicBezTo>
                    <a:pt x="1808" y="111"/>
                    <a:pt x="1505" y="1"/>
                    <a:pt x="1207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745600" y="964250"/>
              <a:ext cx="122600" cy="104775"/>
            </a:xfrm>
            <a:custGeom>
              <a:rect b="b" l="l" r="r" t="t"/>
              <a:pathLst>
                <a:path extrusionOk="0" h="4191" w="4904">
                  <a:moveTo>
                    <a:pt x="2129" y="1"/>
                  </a:moveTo>
                  <a:cubicBezTo>
                    <a:pt x="1052" y="1"/>
                    <a:pt x="17" y="839"/>
                    <a:pt x="17" y="2104"/>
                  </a:cubicBezTo>
                  <a:cubicBezTo>
                    <a:pt x="1" y="3254"/>
                    <a:pt x="937" y="4191"/>
                    <a:pt x="2087" y="4191"/>
                  </a:cubicBezTo>
                  <a:cubicBezTo>
                    <a:pt x="2101" y="4191"/>
                    <a:pt x="2114" y="4191"/>
                    <a:pt x="2128" y="4191"/>
                  </a:cubicBezTo>
                  <a:cubicBezTo>
                    <a:pt x="3974" y="4191"/>
                    <a:pt x="4903" y="1963"/>
                    <a:pt x="3599" y="626"/>
                  </a:cubicBezTo>
                  <a:cubicBezTo>
                    <a:pt x="3172" y="194"/>
                    <a:pt x="2646" y="1"/>
                    <a:pt x="2129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658425" y="873900"/>
              <a:ext cx="50125" cy="43575"/>
            </a:xfrm>
            <a:custGeom>
              <a:rect b="b" l="l" r="r" t="t"/>
              <a:pathLst>
                <a:path extrusionOk="0" h="1743" w="2005">
                  <a:moveTo>
                    <a:pt x="510" y="1"/>
                  </a:moveTo>
                  <a:lnTo>
                    <a:pt x="0" y="872"/>
                  </a:lnTo>
                  <a:lnTo>
                    <a:pt x="510" y="1742"/>
                  </a:lnTo>
                  <a:lnTo>
                    <a:pt x="1496" y="1742"/>
                  </a:lnTo>
                  <a:lnTo>
                    <a:pt x="2005" y="872"/>
                  </a:lnTo>
                  <a:lnTo>
                    <a:pt x="149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459750" y="995475"/>
              <a:ext cx="48900" cy="42750"/>
            </a:xfrm>
            <a:custGeom>
              <a:rect b="b" l="l" r="r" t="t"/>
              <a:pathLst>
                <a:path extrusionOk="0" h="1710" w="1956">
                  <a:moveTo>
                    <a:pt x="493" y="1"/>
                  </a:moveTo>
                  <a:lnTo>
                    <a:pt x="0" y="855"/>
                  </a:lnTo>
                  <a:lnTo>
                    <a:pt x="493" y="1709"/>
                  </a:lnTo>
                  <a:lnTo>
                    <a:pt x="1462" y="1709"/>
                  </a:lnTo>
                  <a:lnTo>
                    <a:pt x="1955" y="855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723425" y="1713425"/>
              <a:ext cx="45200" cy="39450"/>
            </a:xfrm>
            <a:custGeom>
              <a:rect b="b" l="l" r="r" t="t"/>
              <a:pathLst>
                <a:path extrusionOk="0" h="1578" w="1808">
                  <a:moveTo>
                    <a:pt x="0" y="0"/>
                  </a:moveTo>
                  <a:lnTo>
                    <a:pt x="460" y="789"/>
                  </a:lnTo>
                  <a:lnTo>
                    <a:pt x="904" y="1578"/>
                  </a:lnTo>
                  <a:lnTo>
                    <a:pt x="1348" y="789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907725" y="1119925"/>
              <a:ext cx="33300" cy="38650"/>
            </a:xfrm>
            <a:custGeom>
              <a:rect b="b" l="l" r="r" t="t"/>
              <a:pathLst>
                <a:path extrusionOk="0" h="1546" w="1332">
                  <a:moveTo>
                    <a:pt x="1332" y="1"/>
                  </a:moveTo>
                  <a:lnTo>
                    <a:pt x="674" y="379"/>
                  </a:lnTo>
                  <a:lnTo>
                    <a:pt x="1" y="773"/>
                  </a:lnTo>
                  <a:lnTo>
                    <a:pt x="674" y="1167"/>
                  </a:lnTo>
                  <a:lnTo>
                    <a:pt x="1332" y="1545"/>
                  </a:lnTo>
                  <a:lnTo>
                    <a:pt x="1332" y="773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3"/>
          <p:cNvSpPr txBox="1"/>
          <p:nvPr>
            <p:ph type="title"/>
          </p:nvPr>
        </p:nvSpPr>
        <p:spPr>
          <a:xfrm>
            <a:off x="3022725" y="709499"/>
            <a:ext cx="4268700" cy="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3"/>
          <p:cNvSpPr txBox="1"/>
          <p:nvPr>
            <p:ph hasCustomPrompt="1" idx="2" type="title"/>
          </p:nvPr>
        </p:nvSpPr>
        <p:spPr>
          <a:xfrm>
            <a:off x="1970669" y="979004"/>
            <a:ext cx="784500" cy="6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" name="Google Shape;66;p3"/>
          <p:cNvSpPr txBox="1"/>
          <p:nvPr>
            <p:ph idx="1" type="subTitle"/>
          </p:nvPr>
        </p:nvSpPr>
        <p:spPr>
          <a:xfrm>
            <a:off x="3022727" y="1404238"/>
            <a:ext cx="42687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2_2_1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21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6" name="Google Shape;886;p21"/>
          <p:cNvGrpSpPr/>
          <p:nvPr/>
        </p:nvGrpSpPr>
        <p:grpSpPr>
          <a:xfrm rot="10800000">
            <a:off x="-312298" y="2133402"/>
            <a:ext cx="3015890" cy="3217146"/>
            <a:chOff x="5229625" y="592975"/>
            <a:chExt cx="1914000" cy="2041725"/>
          </a:xfrm>
        </p:grpSpPr>
        <p:sp>
          <p:nvSpPr>
            <p:cNvPr id="887" name="Google Shape;887;p21"/>
            <p:cNvSpPr/>
            <p:nvPr/>
          </p:nvSpPr>
          <p:spPr>
            <a:xfrm>
              <a:off x="6221925" y="672250"/>
              <a:ext cx="24675" cy="24675"/>
            </a:xfrm>
            <a:custGeom>
              <a:rect b="b" l="l" r="r" t="t"/>
              <a:pathLst>
                <a:path extrusionOk="0" h="987" w="987">
                  <a:moveTo>
                    <a:pt x="494" y="0"/>
                  </a:moveTo>
                  <a:cubicBezTo>
                    <a:pt x="231" y="0"/>
                    <a:pt x="1" y="230"/>
                    <a:pt x="1" y="493"/>
                  </a:cubicBezTo>
                  <a:cubicBezTo>
                    <a:pt x="1" y="772"/>
                    <a:pt x="231" y="986"/>
                    <a:pt x="494" y="986"/>
                  </a:cubicBezTo>
                  <a:cubicBezTo>
                    <a:pt x="773" y="986"/>
                    <a:pt x="987" y="772"/>
                    <a:pt x="987" y="493"/>
                  </a:cubicBezTo>
                  <a:cubicBezTo>
                    <a:pt x="987" y="230"/>
                    <a:pt x="773" y="0"/>
                    <a:pt x="494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1"/>
            <p:cNvSpPr/>
            <p:nvPr/>
          </p:nvSpPr>
          <p:spPr>
            <a:xfrm>
              <a:off x="6762850" y="719475"/>
              <a:ext cx="62450" cy="53825"/>
            </a:xfrm>
            <a:custGeom>
              <a:rect b="b" l="l" r="r" t="t"/>
              <a:pathLst>
                <a:path extrusionOk="0" h="2153" w="2498">
                  <a:moveTo>
                    <a:pt x="1249" y="1"/>
                  </a:moveTo>
                  <a:lnTo>
                    <a:pt x="625" y="1085"/>
                  </a:lnTo>
                  <a:lnTo>
                    <a:pt x="1" y="2153"/>
                  </a:lnTo>
                  <a:lnTo>
                    <a:pt x="2498" y="2153"/>
                  </a:lnTo>
                  <a:lnTo>
                    <a:pt x="1874" y="108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1"/>
            <p:cNvSpPr/>
            <p:nvPr/>
          </p:nvSpPr>
          <p:spPr>
            <a:xfrm>
              <a:off x="7076225" y="1004325"/>
              <a:ext cx="29075" cy="24875"/>
            </a:xfrm>
            <a:custGeom>
              <a:rect b="b" l="l" r="r" t="t"/>
              <a:pathLst>
                <a:path extrusionOk="0" h="995" w="1163">
                  <a:moveTo>
                    <a:pt x="506" y="1"/>
                  </a:moveTo>
                  <a:cubicBezTo>
                    <a:pt x="255" y="1"/>
                    <a:pt x="17" y="203"/>
                    <a:pt x="17" y="501"/>
                  </a:cubicBezTo>
                  <a:cubicBezTo>
                    <a:pt x="1" y="764"/>
                    <a:pt x="231" y="994"/>
                    <a:pt x="494" y="994"/>
                  </a:cubicBezTo>
                  <a:cubicBezTo>
                    <a:pt x="500" y="994"/>
                    <a:pt x="507" y="994"/>
                    <a:pt x="513" y="994"/>
                  </a:cubicBezTo>
                  <a:cubicBezTo>
                    <a:pt x="944" y="994"/>
                    <a:pt x="1163" y="464"/>
                    <a:pt x="855" y="156"/>
                  </a:cubicBezTo>
                  <a:cubicBezTo>
                    <a:pt x="753" y="49"/>
                    <a:pt x="628" y="1"/>
                    <a:pt x="50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1"/>
            <p:cNvSpPr/>
            <p:nvPr/>
          </p:nvSpPr>
          <p:spPr>
            <a:xfrm>
              <a:off x="6829400" y="1799550"/>
              <a:ext cx="136375" cy="105300"/>
            </a:xfrm>
            <a:custGeom>
              <a:rect b="b" l="l" r="r" t="t"/>
              <a:pathLst>
                <a:path extrusionOk="0" h="4212" w="5455">
                  <a:moveTo>
                    <a:pt x="2639" y="120"/>
                  </a:moveTo>
                  <a:cubicBezTo>
                    <a:pt x="3652" y="120"/>
                    <a:pt x="4622" y="893"/>
                    <a:pt x="4633" y="2076"/>
                  </a:cubicBezTo>
                  <a:cubicBezTo>
                    <a:pt x="4633" y="3176"/>
                    <a:pt x="3746" y="4080"/>
                    <a:pt x="2645" y="4096"/>
                  </a:cubicBezTo>
                  <a:cubicBezTo>
                    <a:pt x="887" y="4096"/>
                    <a:pt x="0" y="1961"/>
                    <a:pt x="1232" y="712"/>
                  </a:cubicBezTo>
                  <a:cubicBezTo>
                    <a:pt x="1641" y="303"/>
                    <a:pt x="2145" y="120"/>
                    <a:pt x="2639" y="120"/>
                  </a:cubicBezTo>
                  <a:close/>
                  <a:moveTo>
                    <a:pt x="2669" y="0"/>
                  </a:moveTo>
                  <a:cubicBezTo>
                    <a:pt x="1599" y="0"/>
                    <a:pt x="564" y="826"/>
                    <a:pt x="542" y="2076"/>
                  </a:cubicBezTo>
                  <a:cubicBezTo>
                    <a:pt x="542" y="3242"/>
                    <a:pt x="1479" y="4211"/>
                    <a:pt x="2645" y="4211"/>
                  </a:cubicBezTo>
                  <a:cubicBezTo>
                    <a:pt x="4518" y="4211"/>
                    <a:pt x="5454" y="1961"/>
                    <a:pt x="4140" y="630"/>
                  </a:cubicBezTo>
                  <a:cubicBezTo>
                    <a:pt x="3716" y="195"/>
                    <a:pt x="3188" y="0"/>
                    <a:pt x="2669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1"/>
            <p:cNvSpPr/>
            <p:nvPr/>
          </p:nvSpPr>
          <p:spPr>
            <a:xfrm>
              <a:off x="6391150" y="824600"/>
              <a:ext cx="97550" cy="83325"/>
            </a:xfrm>
            <a:custGeom>
              <a:rect b="b" l="l" r="r" t="t"/>
              <a:pathLst>
                <a:path extrusionOk="0" h="3333" w="3902">
                  <a:moveTo>
                    <a:pt x="1678" y="302"/>
                  </a:moveTo>
                  <a:cubicBezTo>
                    <a:pt x="2013" y="302"/>
                    <a:pt x="2353" y="427"/>
                    <a:pt x="2629" y="708"/>
                  </a:cubicBezTo>
                  <a:cubicBezTo>
                    <a:pt x="3479" y="1574"/>
                    <a:pt x="2866" y="3024"/>
                    <a:pt x="1664" y="3024"/>
                  </a:cubicBezTo>
                  <a:cubicBezTo>
                    <a:pt x="1657" y="3024"/>
                    <a:pt x="1650" y="3024"/>
                    <a:pt x="1643" y="3024"/>
                  </a:cubicBezTo>
                  <a:cubicBezTo>
                    <a:pt x="904" y="3024"/>
                    <a:pt x="296" y="2416"/>
                    <a:pt x="313" y="1677"/>
                  </a:cubicBezTo>
                  <a:cubicBezTo>
                    <a:pt x="302" y="854"/>
                    <a:pt x="976" y="302"/>
                    <a:pt x="1678" y="302"/>
                  </a:cubicBezTo>
                  <a:close/>
                  <a:moveTo>
                    <a:pt x="1684" y="1"/>
                  </a:moveTo>
                  <a:cubicBezTo>
                    <a:pt x="1670" y="1"/>
                    <a:pt x="1657" y="1"/>
                    <a:pt x="1643" y="1"/>
                  </a:cubicBezTo>
                  <a:cubicBezTo>
                    <a:pt x="723" y="1"/>
                    <a:pt x="1" y="757"/>
                    <a:pt x="1" y="1677"/>
                  </a:cubicBezTo>
                  <a:cubicBezTo>
                    <a:pt x="12" y="2672"/>
                    <a:pt x="834" y="3332"/>
                    <a:pt x="1685" y="3332"/>
                  </a:cubicBezTo>
                  <a:cubicBezTo>
                    <a:pt x="2100" y="3332"/>
                    <a:pt x="2521" y="3176"/>
                    <a:pt x="2859" y="2827"/>
                  </a:cubicBezTo>
                  <a:cubicBezTo>
                    <a:pt x="3901" y="1785"/>
                    <a:pt x="3152" y="1"/>
                    <a:pt x="1684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1"/>
            <p:cNvSpPr/>
            <p:nvPr/>
          </p:nvSpPr>
          <p:spPr>
            <a:xfrm>
              <a:off x="6808450" y="1972175"/>
              <a:ext cx="43150" cy="36700"/>
            </a:xfrm>
            <a:custGeom>
              <a:rect b="b" l="l" r="r" t="t"/>
              <a:pathLst>
                <a:path extrusionOk="0" h="1468" w="1726">
                  <a:moveTo>
                    <a:pt x="986" y="1"/>
                  </a:moveTo>
                  <a:cubicBezTo>
                    <a:pt x="345" y="1"/>
                    <a:pt x="0" y="789"/>
                    <a:pt x="460" y="1249"/>
                  </a:cubicBezTo>
                  <a:cubicBezTo>
                    <a:pt x="611" y="1400"/>
                    <a:pt x="799" y="1468"/>
                    <a:pt x="983" y="1468"/>
                  </a:cubicBezTo>
                  <a:cubicBezTo>
                    <a:pt x="1361" y="1468"/>
                    <a:pt x="1725" y="1182"/>
                    <a:pt x="1725" y="740"/>
                  </a:cubicBezTo>
                  <a:cubicBezTo>
                    <a:pt x="1725" y="329"/>
                    <a:pt x="1397" y="1"/>
                    <a:pt x="98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1"/>
            <p:cNvSpPr/>
            <p:nvPr/>
          </p:nvSpPr>
          <p:spPr>
            <a:xfrm>
              <a:off x="6249875" y="1051850"/>
              <a:ext cx="43150" cy="36900"/>
            </a:xfrm>
            <a:custGeom>
              <a:rect b="b" l="l" r="r" t="t"/>
              <a:pathLst>
                <a:path extrusionOk="0" h="1476" w="1726">
                  <a:moveTo>
                    <a:pt x="746" y="1"/>
                  </a:moveTo>
                  <a:cubicBezTo>
                    <a:pt x="371" y="1"/>
                    <a:pt x="11" y="294"/>
                    <a:pt x="0" y="736"/>
                  </a:cubicBezTo>
                  <a:cubicBezTo>
                    <a:pt x="0" y="1147"/>
                    <a:pt x="329" y="1475"/>
                    <a:pt x="739" y="1475"/>
                  </a:cubicBezTo>
                  <a:cubicBezTo>
                    <a:pt x="1396" y="1475"/>
                    <a:pt x="1725" y="687"/>
                    <a:pt x="1265" y="227"/>
                  </a:cubicBezTo>
                  <a:cubicBezTo>
                    <a:pt x="1114" y="70"/>
                    <a:pt x="928" y="1"/>
                    <a:pt x="74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6306550" y="1051850"/>
              <a:ext cx="43150" cy="36900"/>
            </a:xfrm>
            <a:custGeom>
              <a:rect b="b" l="l" r="r" t="t"/>
              <a:pathLst>
                <a:path extrusionOk="0" h="1476" w="1726">
                  <a:moveTo>
                    <a:pt x="742" y="1"/>
                  </a:moveTo>
                  <a:cubicBezTo>
                    <a:pt x="364" y="1"/>
                    <a:pt x="0" y="294"/>
                    <a:pt x="0" y="736"/>
                  </a:cubicBezTo>
                  <a:cubicBezTo>
                    <a:pt x="0" y="1147"/>
                    <a:pt x="329" y="1475"/>
                    <a:pt x="739" y="1475"/>
                  </a:cubicBezTo>
                  <a:cubicBezTo>
                    <a:pt x="1380" y="1475"/>
                    <a:pt x="1725" y="687"/>
                    <a:pt x="1265" y="227"/>
                  </a:cubicBezTo>
                  <a:cubicBezTo>
                    <a:pt x="1114" y="70"/>
                    <a:pt x="927" y="1"/>
                    <a:pt x="742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6496300" y="1473975"/>
              <a:ext cx="43150" cy="37100"/>
            </a:xfrm>
            <a:custGeom>
              <a:rect b="b" l="l" r="r" t="t"/>
              <a:pathLst>
                <a:path extrusionOk="0" h="1484" w="1726">
                  <a:moveTo>
                    <a:pt x="986" y="0"/>
                  </a:moveTo>
                  <a:cubicBezTo>
                    <a:pt x="329" y="0"/>
                    <a:pt x="0" y="789"/>
                    <a:pt x="460" y="1265"/>
                  </a:cubicBezTo>
                  <a:cubicBezTo>
                    <a:pt x="611" y="1416"/>
                    <a:pt x="797" y="1484"/>
                    <a:pt x="979" y="1484"/>
                  </a:cubicBezTo>
                  <a:cubicBezTo>
                    <a:pt x="1352" y="1484"/>
                    <a:pt x="1709" y="1198"/>
                    <a:pt x="1709" y="756"/>
                  </a:cubicBezTo>
                  <a:cubicBezTo>
                    <a:pt x="1725" y="345"/>
                    <a:pt x="1397" y="0"/>
                    <a:pt x="986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6558725" y="1474500"/>
              <a:ext cx="43150" cy="36875"/>
            </a:xfrm>
            <a:custGeom>
              <a:rect b="b" l="l" r="r" t="t"/>
              <a:pathLst>
                <a:path extrusionOk="0" h="1475" w="1726">
                  <a:moveTo>
                    <a:pt x="746" y="0"/>
                  </a:moveTo>
                  <a:cubicBezTo>
                    <a:pt x="372" y="0"/>
                    <a:pt x="12" y="293"/>
                    <a:pt x="0" y="735"/>
                  </a:cubicBezTo>
                  <a:cubicBezTo>
                    <a:pt x="0" y="1146"/>
                    <a:pt x="329" y="1474"/>
                    <a:pt x="740" y="1474"/>
                  </a:cubicBezTo>
                  <a:cubicBezTo>
                    <a:pt x="1397" y="1474"/>
                    <a:pt x="1726" y="686"/>
                    <a:pt x="1266" y="226"/>
                  </a:cubicBezTo>
                  <a:cubicBezTo>
                    <a:pt x="1115" y="70"/>
                    <a:pt x="929" y="0"/>
                    <a:pt x="746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6419900" y="853775"/>
              <a:ext cx="29175" cy="24775"/>
            </a:xfrm>
            <a:custGeom>
              <a:rect b="b" l="l" r="r" t="t"/>
              <a:pathLst>
                <a:path extrusionOk="0" h="991" w="1167">
                  <a:moveTo>
                    <a:pt x="493" y="1"/>
                  </a:moveTo>
                  <a:cubicBezTo>
                    <a:pt x="214" y="1"/>
                    <a:pt x="1" y="231"/>
                    <a:pt x="17" y="510"/>
                  </a:cubicBezTo>
                  <a:cubicBezTo>
                    <a:pt x="17" y="805"/>
                    <a:pt x="256" y="991"/>
                    <a:pt x="504" y="991"/>
                  </a:cubicBezTo>
                  <a:cubicBezTo>
                    <a:pt x="629" y="991"/>
                    <a:pt x="756" y="943"/>
                    <a:pt x="855" y="839"/>
                  </a:cubicBezTo>
                  <a:cubicBezTo>
                    <a:pt x="1167" y="527"/>
                    <a:pt x="937" y="1"/>
                    <a:pt x="493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7043775" y="976225"/>
              <a:ext cx="99850" cy="82125"/>
            </a:xfrm>
            <a:custGeom>
              <a:rect b="b" l="l" r="r" t="t"/>
              <a:pathLst>
                <a:path extrusionOk="0" h="3285" w="3994">
                  <a:moveTo>
                    <a:pt x="1792" y="297"/>
                  </a:moveTo>
                  <a:cubicBezTo>
                    <a:pt x="2474" y="297"/>
                    <a:pt x="3128" y="821"/>
                    <a:pt x="3139" y="1625"/>
                  </a:cubicBezTo>
                  <a:cubicBezTo>
                    <a:pt x="3139" y="2364"/>
                    <a:pt x="2547" y="2972"/>
                    <a:pt x="1792" y="2989"/>
                  </a:cubicBezTo>
                  <a:cubicBezTo>
                    <a:pt x="609" y="2989"/>
                    <a:pt x="1" y="1543"/>
                    <a:pt x="839" y="705"/>
                  </a:cubicBezTo>
                  <a:cubicBezTo>
                    <a:pt x="1115" y="424"/>
                    <a:pt x="1457" y="297"/>
                    <a:pt x="1792" y="297"/>
                  </a:cubicBezTo>
                  <a:close/>
                  <a:moveTo>
                    <a:pt x="1802" y="0"/>
                  </a:moveTo>
                  <a:cubicBezTo>
                    <a:pt x="966" y="0"/>
                    <a:pt x="160" y="642"/>
                    <a:pt x="149" y="1625"/>
                  </a:cubicBezTo>
                  <a:cubicBezTo>
                    <a:pt x="149" y="2529"/>
                    <a:pt x="888" y="3284"/>
                    <a:pt x="1792" y="3284"/>
                  </a:cubicBezTo>
                  <a:cubicBezTo>
                    <a:pt x="3254" y="3284"/>
                    <a:pt x="3993" y="1527"/>
                    <a:pt x="2958" y="492"/>
                  </a:cubicBezTo>
                  <a:cubicBezTo>
                    <a:pt x="2625" y="153"/>
                    <a:pt x="2210" y="0"/>
                    <a:pt x="1802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6193175" y="643075"/>
              <a:ext cx="82175" cy="83400"/>
            </a:xfrm>
            <a:custGeom>
              <a:rect b="b" l="l" r="r" t="t"/>
              <a:pathLst>
                <a:path extrusionOk="0" h="3336" w="3287">
                  <a:moveTo>
                    <a:pt x="1644" y="313"/>
                  </a:moveTo>
                  <a:cubicBezTo>
                    <a:pt x="2399" y="313"/>
                    <a:pt x="2991" y="921"/>
                    <a:pt x="2991" y="1660"/>
                  </a:cubicBezTo>
                  <a:cubicBezTo>
                    <a:pt x="3007" y="2416"/>
                    <a:pt x="2399" y="3024"/>
                    <a:pt x="1644" y="3024"/>
                  </a:cubicBezTo>
                  <a:cubicBezTo>
                    <a:pt x="904" y="3024"/>
                    <a:pt x="297" y="2416"/>
                    <a:pt x="313" y="1677"/>
                  </a:cubicBezTo>
                  <a:cubicBezTo>
                    <a:pt x="297" y="921"/>
                    <a:pt x="904" y="313"/>
                    <a:pt x="1644" y="313"/>
                  </a:cubicBezTo>
                  <a:close/>
                  <a:moveTo>
                    <a:pt x="1644" y="1"/>
                  </a:moveTo>
                  <a:cubicBezTo>
                    <a:pt x="740" y="1"/>
                    <a:pt x="1" y="757"/>
                    <a:pt x="1" y="1660"/>
                  </a:cubicBezTo>
                  <a:cubicBezTo>
                    <a:pt x="1" y="2580"/>
                    <a:pt x="740" y="3319"/>
                    <a:pt x="1644" y="3336"/>
                  </a:cubicBezTo>
                  <a:cubicBezTo>
                    <a:pt x="2564" y="3319"/>
                    <a:pt x="3287" y="2580"/>
                    <a:pt x="3287" y="1660"/>
                  </a:cubicBezTo>
                  <a:cubicBezTo>
                    <a:pt x="3287" y="757"/>
                    <a:pt x="2564" y="1"/>
                    <a:pt x="1644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7010525" y="1609975"/>
              <a:ext cx="99825" cy="82525"/>
            </a:xfrm>
            <a:custGeom>
              <a:rect b="b" l="l" r="r" t="t"/>
              <a:pathLst>
                <a:path extrusionOk="0" h="3301" w="3993">
                  <a:moveTo>
                    <a:pt x="1784" y="301"/>
                  </a:moveTo>
                  <a:cubicBezTo>
                    <a:pt x="2469" y="301"/>
                    <a:pt x="3127" y="829"/>
                    <a:pt x="3138" y="1625"/>
                  </a:cubicBezTo>
                  <a:cubicBezTo>
                    <a:pt x="3155" y="2381"/>
                    <a:pt x="2547" y="2988"/>
                    <a:pt x="1807" y="2988"/>
                  </a:cubicBezTo>
                  <a:cubicBezTo>
                    <a:pt x="608" y="2988"/>
                    <a:pt x="0" y="1543"/>
                    <a:pt x="838" y="705"/>
                  </a:cubicBezTo>
                  <a:cubicBezTo>
                    <a:pt x="1112" y="425"/>
                    <a:pt x="1451" y="301"/>
                    <a:pt x="1784" y="301"/>
                  </a:cubicBezTo>
                  <a:close/>
                  <a:moveTo>
                    <a:pt x="1810" y="0"/>
                  </a:moveTo>
                  <a:cubicBezTo>
                    <a:pt x="972" y="0"/>
                    <a:pt x="170" y="642"/>
                    <a:pt x="148" y="1625"/>
                  </a:cubicBezTo>
                  <a:cubicBezTo>
                    <a:pt x="148" y="2545"/>
                    <a:pt x="887" y="3284"/>
                    <a:pt x="1791" y="3301"/>
                  </a:cubicBezTo>
                  <a:cubicBezTo>
                    <a:pt x="3253" y="3301"/>
                    <a:pt x="3992" y="1543"/>
                    <a:pt x="2974" y="491"/>
                  </a:cubicBezTo>
                  <a:cubicBezTo>
                    <a:pt x="2635" y="152"/>
                    <a:pt x="2218" y="0"/>
                    <a:pt x="1810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7042975" y="1638650"/>
              <a:ext cx="28775" cy="24275"/>
            </a:xfrm>
            <a:custGeom>
              <a:rect b="b" l="l" r="r" t="t"/>
              <a:pathLst>
                <a:path extrusionOk="0" h="971" w="1151">
                  <a:moveTo>
                    <a:pt x="503" y="1"/>
                  </a:moveTo>
                  <a:cubicBezTo>
                    <a:pt x="253" y="1"/>
                    <a:pt x="17" y="191"/>
                    <a:pt x="17" y="478"/>
                  </a:cubicBezTo>
                  <a:cubicBezTo>
                    <a:pt x="0" y="757"/>
                    <a:pt x="230" y="971"/>
                    <a:pt x="493" y="971"/>
                  </a:cubicBezTo>
                  <a:cubicBezTo>
                    <a:pt x="937" y="971"/>
                    <a:pt x="1150" y="445"/>
                    <a:pt x="854" y="149"/>
                  </a:cubicBezTo>
                  <a:cubicBezTo>
                    <a:pt x="752" y="47"/>
                    <a:pt x="626" y="1"/>
                    <a:pt x="503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6517650" y="854200"/>
              <a:ext cx="28775" cy="24275"/>
            </a:xfrm>
            <a:custGeom>
              <a:rect b="b" l="l" r="r" t="t"/>
              <a:pathLst>
                <a:path extrusionOk="0" h="971" w="1151">
                  <a:moveTo>
                    <a:pt x="658" y="0"/>
                  </a:moveTo>
                  <a:cubicBezTo>
                    <a:pt x="214" y="0"/>
                    <a:pt x="1" y="510"/>
                    <a:pt x="313" y="822"/>
                  </a:cubicBezTo>
                  <a:cubicBezTo>
                    <a:pt x="410" y="924"/>
                    <a:pt x="532" y="970"/>
                    <a:pt x="653" y="970"/>
                  </a:cubicBezTo>
                  <a:cubicBezTo>
                    <a:pt x="899" y="970"/>
                    <a:pt x="1140" y="780"/>
                    <a:pt x="1151" y="493"/>
                  </a:cubicBezTo>
                  <a:cubicBezTo>
                    <a:pt x="1151" y="214"/>
                    <a:pt x="921" y="0"/>
                    <a:pt x="658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6829400" y="1220550"/>
              <a:ext cx="137900" cy="482000"/>
            </a:xfrm>
            <a:custGeom>
              <a:rect b="b" l="l" r="r" t="t"/>
              <a:pathLst>
                <a:path extrusionOk="0" h="19280" w="5516">
                  <a:moveTo>
                    <a:pt x="0" y="1"/>
                  </a:moveTo>
                  <a:lnTo>
                    <a:pt x="0" y="14097"/>
                  </a:lnTo>
                  <a:lnTo>
                    <a:pt x="4403" y="18549"/>
                  </a:lnTo>
                  <a:cubicBezTo>
                    <a:pt x="4370" y="18615"/>
                    <a:pt x="4354" y="18697"/>
                    <a:pt x="4354" y="18779"/>
                  </a:cubicBezTo>
                  <a:cubicBezTo>
                    <a:pt x="4354" y="19077"/>
                    <a:pt x="4592" y="19279"/>
                    <a:pt x="4848" y="19279"/>
                  </a:cubicBezTo>
                  <a:cubicBezTo>
                    <a:pt x="4972" y="19279"/>
                    <a:pt x="5101" y="19232"/>
                    <a:pt x="5208" y="19124"/>
                  </a:cubicBezTo>
                  <a:cubicBezTo>
                    <a:pt x="5516" y="18816"/>
                    <a:pt x="5297" y="18286"/>
                    <a:pt x="4851" y="18286"/>
                  </a:cubicBezTo>
                  <a:cubicBezTo>
                    <a:pt x="4844" y="18286"/>
                    <a:pt x="4837" y="18286"/>
                    <a:pt x="4830" y="18286"/>
                  </a:cubicBezTo>
                  <a:cubicBezTo>
                    <a:pt x="4764" y="18286"/>
                    <a:pt x="4682" y="18303"/>
                    <a:pt x="4617" y="18335"/>
                  </a:cubicBezTo>
                  <a:lnTo>
                    <a:pt x="312" y="13965"/>
                  </a:lnTo>
                  <a:lnTo>
                    <a:pt x="312" y="6244"/>
                  </a:lnTo>
                  <a:lnTo>
                    <a:pt x="2530" y="8495"/>
                  </a:lnTo>
                  <a:lnTo>
                    <a:pt x="2530" y="12963"/>
                  </a:lnTo>
                  <a:lnTo>
                    <a:pt x="2826" y="12963"/>
                  </a:lnTo>
                  <a:lnTo>
                    <a:pt x="2826" y="8363"/>
                  </a:lnTo>
                  <a:lnTo>
                    <a:pt x="312" y="580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5995625" y="628300"/>
              <a:ext cx="170475" cy="171300"/>
            </a:xfrm>
            <a:custGeom>
              <a:rect b="b" l="l" r="r" t="t"/>
              <a:pathLst>
                <a:path extrusionOk="0" h="6852" w="6819">
                  <a:moveTo>
                    <a:pt x="493" y="0"/>
                  </a:moveTo>
                  <a:cubicBezTo>
                    <a:pt x="231" y="0"/>
                    <a:pt x="1" y="214"/>
                    <a:pt x="17" y="493"/>
                  </a:cubicBezTo>
                  <a:cubicBezTo>
                    <a:pt x="17" y="756"/>
                    <a:pt x="231" y="970"/>
                    <a:pt x="493" y="970"/>
                  </a:cubicBezTo>
                  <a:cubicBezTo>
                    <a:pt x="576" y="970"/>
                    <a:pt x="658" y="953"/>
                    <a:pt x="740" y="920"/>
                  </a:cubicBezTo>
                  <a:lnTo>
                    <a:pt x="6589" y="6851"/>
                  </a:lnTo>
                  <a:lnTo>
                    <a:pt x="6819" y="6654"/>
                  </a:lnTo>
                  <a:lnTo>
                    <a:pt x="937" y="690"/>
                  </a:lnTo>
                  <a:cubicBezTo>
                    <a:pt x="970" y="625"/>
                    <a:pt x="986" y="559"/>
                    <a:pt x="986" y="493"/>
                  </a:cubicBezTo>
                  <a:cubicBezTo>
                    <a:pt x="986" y="214"/>
                    <a:pt x="773" y="0"/>
                    <a:pt x="493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5267425" y="784775"/>
              <a:ext cx="1094175" cy="211975"/>
            </a:xfrm>
            <a:custGeom>
              <a:rect b="b" l="l" r="r" t="t"/>
              <a:pathLst>
                <a:path extrusionOk="0" h="8479" w="43767">
                  <a:moveTo>
                    <a:pt x="18006" y="2038"/>
                  </a:moveTo>
                  <a:lnTo>
                    <a:pt x="19370" y="4437"/>
                  </a:lnTo>
                  <a:lnTo>
                    <a:pt x="18006" y="6819"/>
                  </a:lnTo>
                  <a:lnTo>
                    <a:pt x="15279" y="6819"/>
                  </a:lnTo>
                  <a:lnTo>
                    <a:pt x="13915" y="4437"/>
                  </a:lnTo>
                  <a:lnTo>
                    <a:pt x="14474" y="3467"/>
                  </a:lnTo>
                  <a:lnTo>
                    <a:pt x="14507" y="3467"/>
                  </a:lnTo>
                  <a:lnTo>
                    <a:pt x="14507" y="3418"/>
                  </a:lnTo>
                  <a:lnTo>
                    <a:pt x="15279" y="2054"/>
                  </a:lnTo>
                  <a:lnTo>
                    <a:pt x="18006" y="2038"/>
                  </a:lnTo>
                  <a:close/>
                  <a:moveTo>
                    <a:pt x="21916" y="1"/>
                  </a:moveTo>
                  <a:cubicBezTo>
                    <a:pt x="21259" y="1"/>
                    <a:pt x="21259" y="987"/>
                    <a:pt x="21916" y="987"/>
                  </a:cubicBezTo>
                  <a:cubicBezTo>
                    <a:pt x="22130" y="987"/>
                    <a:pt x="22311" y="855"/>
                    <a:pt x="22376" y="658"/>
                  </a:cubicBezTo>
                  <a:lnTo>
                    <a:pt x="27666" y="658"/>
                  </a:lnTo>
                  <a:lnTo>
                    <a:pt x="31231" y="4289"/>
                  </a:lnTo>
                  <a:lnTo>
                    <a:pt x="19633" y="4289"/>
                  </a:lnTo>
                  <a:lnTo>
                    <a:pt x="18187" y="1742"/>
                  </a:lnTo>
                  <a:lnTo>
                    <a:pt x="15131" y="1742"/>
                  </a:lnTo>
                  <a:lnTo>
                    <a:pt x="14310" y="3172"/>
                  </a:lnTo>
                  <a:lnTo>
                    <a:pt x="6342" y="3172"/>
                  </a:lnTo>
                  <a:cubicBezTo>
                    <a:pt x="6263" y="2934"/>
                    <a:pt x="6067" y="2826"/>
                    <a:pt x="5873" y="2826"/>
                  </a:cubicBezTo>
                  <a:cubicBezTo>
                    <a:pt x="5622" y="2826"/>
                    <a:pt x="5372" y="3005"/>
                    <a:pt x="5372" y="3319"/>
                  </a:cubicBezTo>
                  <a:cubicBezTo>
                    <a:pt x="5372" y="3634"/>
                    <a:pt x="5622" y="3813"/>
                    <a:pt x="5873" y="3813"/>
                  </a:cubicBezTo>
                  <a:cubicBezTo>
                    <a:pt x="6067" y="3813"/>
                    <a:pt x="6263" y="3704"/>
                    <a:pt x="6342" y="3467"/>
                  </a:cubicBezTo>
                  <a:lnTo>
                    <a:pt x="14129" y="3467"/>
                  </a:lnTo>
                  <a:lnTo>
                    <a:pt x="13669" y="4289"/>
                  </a:lnTo>
                  <a:lnTo>
                    <a:pt x="0" y="4289"/>
                  </a:lnTo>
                  <a:lnTo>
                    <a:pt x="0" y="4601"/>
                  </a:lnTo>
                  <a:lnTo>
                    <a:pt x="13669" y="4601"/>
                  </a:lnTo>
                  <a:lnTo>
                    <a:pt x="15115" y="7131"/>
                  </a:lnTo>
                  <a:lnTo>
                    <a:pt x="18187" y="7131"/>
                  </a:lnTo>
                  <a:lnTo>
                    <a:pt x="19633" y="4601"/>
                  </a:lnTo>
                  <a:lnTo>
                    <a:pt x="39742" y="4601"/>
                  </a:lnTo>
                  <a:lnTo>
                    <a:pt x="43553" y="8478"/>
                  </a:lnTo>
                  <a:lnTo>
                    <a:pt x="43767" y="8248"/>
                  </a:lnTo>
                  <a:lnTo>
                    <a:pt x="39857" y="4289"/>
                  </a:lnTo>
                  <a:lnTo>
                    <a:pt x="31659" y="4289"/>
                  </a:lnTo>
                  <a:lnTo>
                    <a:pt x="27781" y="346"/>
                  </a:lnTo>
                  <a:lnTo>
                    <a:pt x="22393" y="346"/>
                  </a:lnTo>
                  <a:cubicBezTo>
                    <a:pt x="22327" y="149"/>
                    <a:pt x="22146" y="1"/>
                    <a:pt x="2191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5883900" y="924850"/>
              <a:ext cx="37825" cy="43550"/>
            </a:xfrm>
            <a:custGeom>
              <a:rect b="b" l="l" r="r" t="t"/>
              <a:pathLst>
                <a:path extrusionOk="0" h="1742" w="1513">
                  <a:moveTo>
                    <a:pt x="1463" y="0"/>
                  </a:moveTo>
                  <a:lnTo>
                    <a:pt x="740" y="444"/>
                  </a:lnTo>
                  <a:lnTo>
                    <a:pt x="1" y="904"/>
                  </a:lnTo>
                  <a:lnTo>
                    <a:pt x="757" y="1331"/>
                  </a:lnTo>
                  <a:lnTo>
                    <a:pt x="1512" y="1741"/>
                  </a:lnTo>
                  <a:lnTo>
                    <a:pt x="1496" y="871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6811725" y="2031325"/>
              <a:ext cx="43150" cy="38625"/>
            </a:xfrm>
            <a:custGeom>
              <a:rect b="b" l="l" r="r" t="t"/>
              <a:pathLst>
                <a:path extrusionOk="0" h="1545" w="1726">
                  <a:moveTo>
                    <a:pt x="1726" y="0"/>
                  </a:moveTo>
                  <a:lnTo>
                    <a:pt x="855" y="17"/>
                  </a:lnTo>
                  <a:lnTo>
                    <a:pt x="1" y="50"/>
                  </a:lnTo>
                  <a:lnTo>
                    <a:pt x="444" y="789"/>
                  </a:lnTo>
                  <a:lnTo>
                    <a:pt x="888" y="1545"/>
                  </a:lnTo>
                  <a:lnTo>
                    <a:pt x="1315" y="773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6398550" y="1416875"/>
              <a:ext cx="43150" cy="38225"/>
            </a:xfrm>
            <a:custGeom>
              <a:rect b="b" l="l" r="r" t="t"/>
              <a:pathLst>
                <a:path extrusionOk="0" h="1529" w="1726">
                  <a:moveTo>
                    <a:pt x="1725" y="1"/>
                  </a:moveTo>
                  <a:lnTo>
                    <a:pt x="871" y="17"/>
                  </a:lnTo>
                  <a:lnTo>
                    <a:pt x="0" y="34"/>
                  </a:lnTo>
                  <a:lnTo>
                    <a:pt x="444" y="789"/>
                  </a:lnTo>
                  <a:lnTo>
                    <a:pt x="887" y="1529"/>
                  </a:lnTo>
                  <a:lnTo>
                    <a:pt x="1315" y="773"/>
                  </a:lnTo>
                  <a:lnTo>
                    <a:pt x="1725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6422775" y="693600"/>
              <a:ext cx="43550" cy="38625"/>
            </a:xfrm>
            <a:custGeom>
              <a:rect b="b" l="l" r="r" t="t"/>
              <a:pathLst>
                <a:path extrusionOk="0" h="1545" w="1742">
                  <a:moveTo>
                    <a:pt x="838" y="1"/>
                  </a:moveTo>
                  <a:lnTo>
                    <a:pt x="428" y="773"/>
                  </a:lnTo>
                  <a:lnTo>
                    <a:pt x="1" y="1545"/>
                  </a:lnTo>
                  <a:lnTo>
                    <a:pt x="871" y="1512"/>
                  </a:lnTo>
                  <a:lnTo>
                    <a:pt x="1742" y="1496"/>
                  </a:lnTo>
                  <a:lnTo>
                    <a:pt x="1282" y="756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6568175" y="1162225"/>
              <a:ext cx="37800" cy="43575"/>
            </a:xfrm>
            <a:custGeom>
              <a:rect b="b" l="l" r="r" t="t"/>
              <a:pathLst>
                <a:path extrusionOk="0" h="1743" w="1512">
                  <a:moveTo>
                    <a:pt x="1463" y="1"/>
                  </a:moveTo>
                  <a:lnTo>
                    <a:pt x="723" y="444"/>
                  </a:lnTo>
                  <a:lnTo>
                    <a:pt x="0" y="905"/>
                  </a:lnTo>
                  <a:lnTo>
                    <a:pt x="756" y="1332"/>
                  </a:lnTo>
                  <a:lnTo>
                    <a:pt x="1512" y="1742"/>
                  </a:lnTo>
                  <a:lnTo>
                    <a:pt x="1495" y="872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1"/>
            <p:cNvSpPr/>
            <p:nvPr/>
          </p:nvSpPr>
          <p:spPr>
            <a:xfrm>
              <a:off x="5229625" y="873900"/>
              <a:ext cx="38225" cy="43575"/>
            </a:xfrm>
            <a:custGeom>
              <a:rect b="b" l="l" r="r" t="t"/>
              <a:pathLst>
                <a:path extrusionOk="0" h="1743" w="1529">
                  <a:moveTo>
                    <a:pt x="1479" y="1"/>
                  </a:moveTo>
                  <a:lnTo>
                    <a:pt x="740" y="461"/>
                  </a:lnTo>
                  <a:lnTo>
                    <a:pt x="1" y="904"/>
                  </a:lnTo>
                  <a:lnTo>
                    <a:pt x="757" y="1332"/>
                  </a:lnTo>
                  <a:lnTo>
                    <a:pt x="1529" y="1742"/>
                  </a:lnTo>
                  <a:lnTo>
                    <a:pt x="1496" y="872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1"/>
            <p:cNvSpPr/>
            <p:nvPr/>
          </p:nvSpPr>
          <p:spPr>
            <a:xfrm>
              <a:off x="5935250" y="924850"/>
              <a:ext cx="37800" cy="43550"/>
            </a:xfrm>
            <a:custGeom>
              <a:rect b="b" l="l" r="r" t="t"/>
              <a:pathLst>
                <a:path extrusionOk="0" h="1742" w="1512">
                  <a:moveTo>
                    <a:pt x="1479" y="0"/>
                  </a:moveTo>
                  <a:lnTo>
                    <a:pt x="740" y="444"/>
                  </a:lnTo>
                  <a:lnTo>
                    <a:pt x="1" y="904"/>
                  </a:lnTo>
                  <a:lnTo>
                    <a:pt x="756" y="1331"/>
                  </a:lnTo>
                  <a:lnTo>
                    <a:pt x="1512" y="1741"/>
                  </a:lnTo>
                  <a:lnTo>
                    <a:pt x="1496" y="871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1"/>
            <p:cNvSpPr/>
            <p:nvPr/>
          </p:nvSpPr>
          <p:spPr>
            <a:xfrm>
              <a:off x="5630900" y="849675"/>
              <a:ext cx="104775" cy="92025"/>
            </a:xfrm>
            <a:custGeom>
              <a:rect b="b" l="l" r="r" t="t"/>
              <a:pathLst>
                <a:path extrusionOk="0" h="3681" w="4191">
                  <a:moveTo>
                    <a:pt x="3089" y="116"/>
                  </a:moveTo>
                  <a:lnTo>
                    <a:pt x="4075" y="1841"/>
                  </a:lnTo>
                  <a:lnTo>
                    <a:pt x="3089" y="3566"/>
                  </a:lnTo>
                  <a:lnTo>
                    <a:pt x="1118" y="3566"/>
                  </a:lnTo>
                  <a:lnTo>
                    <a:pt x="149" y="1841"/>
                  </a:lnTo>
                  <a:lnTo>
                    <a:pt x="1118" y="116"/>
                  </a:lnTo>
                  <a:close/>
                  <a:moveTo>
                    <a:pt x="1052" y="1"/>
                  </a:moveTo>
                  <a:lnTo>
                    <a:pt x="1" y="1841"/>
                  </a:lnTo>
                  <a:lnTo>
                    <a:pt x="1052" y="3681"/>
                  </a:lnTo>
                  <a:lnTo>
                    <a:pt x="3155" y="3681"/>
                  </a:lnTo>
                  <a:lnTo>
                    <a:pt x="4190" y="1841"/>
                  </a:lnTo>
                  <a:lnTo>
                    <a:pt x="3155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1"/>
            <p:cNvSpPr/>
            <p:nvPr/>
          </p:nvSpPr>
          <p:spPr>
            <a:xfrm>
              <a:off x="6462625" y="1276425"/>
              <a:ext cx="174575" cy="153225"/>
            </a:xfrm>
            <a:custGeom>
              <a:rect b="b" l="l" r="r" t="t"/>
              <a:pathLst>
                <a:path extrusionOk="0" h="6129" w="6983">
                  <a:moveTo>
                    <a:pt x="5159" y="115"/>
                  </a:moveTo>
                  <a:lnTo>
                    <a:pt x="6835" y="3056"/>
                  </a:lnTo>
                  <a:lnTo>
                    <a:pt x="5159" y="5997"/>
                  </a:lnTo>
                  <a:lnTo>
                    <a:pt x="1807" y="5997"/>
                  </a:lnTo>
                  <a:lnTo>
                    <a:pt x="132" y="3056"/>
                  </a:lnTo>
                  <a:lnTo>
                    <a:pt x="1807" y="115"/>
                  </a:lnTo>
                  <a:close/>
                  <a:moveTo>
                    <a:pt x="1742" y="0"/>
                  </a:moveTo>
                  <a:lnTo>
                    <a:pt x="1725" y="33"/>
                  </a:lnTo>
                  <a:lnTo>
                    <a:pt x="0" y="3056"/>
                  </a:lnTo>
                  <a:lnTo>
                    <a:pt x="1742" y="6128"/>
                  </a:lnTo>
                  <a:lnTo>
                    <a:pt x="5225" y="6128"/>
                  </a:lnTo>
                  <a:lnTo>
                    <a:pt x="5241" y="6095"/>
                  </a:lnTo>
                  <a:lnTo>
                    <a:pt x="6982" y="3056"/>
                  </a:lnTo>
                  <a:lnTo>
                    <a:pt x="5225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1"/>
            <p:cNvSpPr/>
            <p:nvPr/>
          </p:nvSpPr>
          <p:spPr>
            <a:xfrm>
              <a:off x="6992025" y="1092425"/>
              <a:ext cx="63700" cy="55875"/>
            </a:xfrm>
            <a:custGeom>
              <a:rect b="b" l="l" r="r" t="t"/>
              <a:pathLst>
                <a:path extrusionOk="0" h="2235" w="2548">
                  <a:moveTo>
                    <a:pt x="642" y="0"/>
                  </a:moveTo>
                  <a:lnTo>
                    <a:pt x="1" y="1117"/>
                  </a:lnTo>
                  <a:lnTo>
                    <a:pt x="642" y="2234"/>
                  </a:lnTo>
                  <a:lnTo>
                    <a:pt x="1907" y="2234"/>
                  </a:lnTo>
                  <a:lnTo>
                    <a:pt x="2547" y="1117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6698375" y="1879350"/>
              <a:ext cx="54650" cy="48075"/>
            </a:xfrm>
            <a:custGeom>
              <a:rect b="b" l="l" r="r" t="t"/>
              <a:pathLst>
                <a:path extrusionOk="0" h="1923" w="2186">
                  <a:moveTo>
                    <a:pt x="542" y="1"/>
                  </a:moveTo>
                  <a:lnTo>
                    <a:pt x="0" y="954"/>
                  </a:lnTo>
                  <a:lnTo>
                    <a:pt x="542" y="1923"/>
                  </a:lnTo>
                  <a:lnTo>
                    <a:pt x="1643" y="1923"/>
                  </a:lnTo>
                  <a:lnTo>
                    <a:pt x="2185" y="954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1"/>
            <p:cNvSpPr/>
            <p:nvPr/>
          </p:nvSpPr>
          <p:spPr>
            <a:xfrm>
              <a:off x="6428125" y="967550"/>
              <a:ext cx="112150" cy="98600"/>
            </a:xfrm>
            <a:custGeom>
              <a:rect b="b" l="l" r="r" t="t"/>
              <a:pathLst>
                <a:path extrusionOk="0" h="3944" w="4486">
                  <a:moveTo>
                    <a:pt x="3302" y="116"/>
                  </a:moveTo>
                  <a:lnTo>
                    <a:pt x="4337" y="1972"/>
                  </a:lnTo>
                  <a:lnTo>
                    <a:pt x="3302" y="3812"/>
                  </a:lnTo>
                  <a:lnTo>
                    <a:pt x="1199" y="3812"/>
                  </a:lnTo>
                  <a:lnTo>
                    <a:pt x="148" y="1972"/>
                  </a:lnTo>
                  <a:lnTo>
                    <a:pt x="1199" y="116"/>
                  </a:lnTo>
                  <a:close/>
                  <a:moveTo>
                    <a:pt x="1117" y="1"/>
                  </a:moveTo>
                  <a:lnTo>
                    <a:pt x="0" y="1972"/>
                  </a:lnTo>
                  <a:lnTo>
                    <a:pt x="1117" y="3944"/>
                  </a:lnTo>
                  <a:lnTo>
                    <a:pt x="3352" y="3944"/>
                  </a:lnTo>
                  <a:lnTo>
                    <a:pt x="4485" y="1972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1"/>
            <p:cNvSpPr/>
            <p:nvPr/>
          </p:nvSpPr>
          <p:spPr>
            <a:xfrm>
              <a:off x="6854025" y="2214100"/>
              <a:ext cx="38225" cy="33700"/>
            </a:xfrm>
            <a:custGeom>
              <a:rect b="b" l="l" r="r" t="t"/>
              <a:pathLst>
                <a:path extrusionOk="0" h="1348" w="1529">
                  <a:moveTo>
                    <a:pt x="1" y="0"/>
                  </a:moveTo>
                  <a:lnTo>
                    <a:pt x="379" y="674"/>
                  </a:lnTo>
                  <a:lnTo>
                    <a:pt x="773" y="1347"/>
                  </a:lnTo>
                  <a:lnTo>
                    <a:pt x="1151" y="674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1"/>
            <p:cNvSpPr/>
            <p:nvPr/>
          </p:nvSpPr>
          <p:spPr>
            <a:xfrm>
              <a:off x="6073675" y="659925"/>
              <a:ext cx="315450" cy="318325"/>
            </a:xfrm>
            <a:custGeom>
              <a:rect b="b" l="l" r="r" t="t"/>
              <a:pathLst>
                <a:path extrusionOk="0" h="12733" w="12618">
                  <a:moveTo>
                    <a:pt x="493" y="0"/>
                  </a:moveTo>
                  <a:cubicBezTo>
                    <a:pt x="214" y="0"/>
                    <a:pt x="0" y="214"/>
                    <a:pt x="0" y="493"/>
                  </a:cubicBezTo>
                  <a:cubicBezTo>
                    <a:pt x="0" y="773"/>
                    <a:pt x="214" y="986"/>
                    <a:pt x="493" y="986"/>
                  </a:cubicBezTo>
                  <a:cubicBezTo>
                    <a:pt x="575" y="986"/>
                    <a:pt x="674" y="970"/>
                    <a:pt x="756" y="920"/>
                  </a:cubicBezTo>
                  <a:lnTo>
                    <a:pt x="12404" y="12733"/>
                  </a:lnTo>
                  <a:lnTo>
                    <a:pt x="12617" y="12503"/>
                  </a:lnTo>
                  <a:lnTo>
                    <a:pt x="10054" y="9907"/>
                  </a:lnTo>
                  <a:lnTo>
                    <a:pt x="10054" y="6391"/>
                  </a:lnTo>
                  <a:lnTo>
                    <a:pt x="7738" y="4042"/>
                  </a:lnTo>
                  <a:lnTo>
                    <a:pt x="7524" y="4256"/>
                  </a:lnTo>
                  <a:lnTo>
                    <a:pt x="9759" y="6523"/>
                  </a:lnTo>
                  <a:lnTo>
                    <a:pt x="9759" y="9595"/>
                  </a:lnTo>
                  <a:lnTo>
                    <a:pt x="953" y="674"/>
                  </a:lnTo>
                  <a:cubicBezTo>
                    <a:pt x="969" y="625"/>
                    <a:pt x="986" y="559"/>
                    <a:pt x="986" y="493"/>
                  </a:cubicBezTo>
                  <a:cubicBezTo>
                    <a:pt x="986" y="214"/>
                    <a:pt x="756" y="0"/>
                    <a:pt x="493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6890175" y="1281750"/>
              <a:ext cx="43150" cy="38650"/>
            </a:xfrm>
            <a:custGeom>
              <a:rect b="b" l="l" r="r" t="t"/>
              <a:pathLst>
                <a:path extrusionOk="0" h="1546" w="1726">
                  <a:moveTo>
                    <a:pt x="1726" y="1"/>
                  </a:moveTo>
                  <a:lnTo>
                    <a:pt x="855" y="34"/>
                  </a:lnTo>
                  <a:lnTo>
                    <a:pt x="1" y="50"/>
                  </a:lnTo>
                  <a:lnTo>
                    <a:pt x="444" y="789"/>
                  </a:lnTo>
                  <a:lnTo>
                    <a:pt x="888" y="1545"/>
                  </a:lnTo>
                  <a:lnTo>
                    <a:pt x="1315" y="773"/>
                  </a:lnTo>
                  <a:lnTo>
                    <a:pt x="172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6890175" y="1229600"/>
              <a:ext cx="43150" cy="38225"/>
            </a:xfrm>
            <a:custGeom>
              <a:rect b="b" l="l" r="r" t="t"/>
              <a:pathLst>
                <a:path extrusionOk="0" h="1529" w="1726">
                  <a:moveTo>
                    <a:pt x="1726" y="0"/>
                  </a:moveTo>
                  <a:lnTo>
                    <a:pt x="855" y="17"/>
                  </a:lnTo>
                  <a:lnTo>
                    <a:pt x="1" y="33"/>
                  </a:lnTo>
                  <a:lnTo>
                    <a:pt x="444" y="789"/>
                  </a:lnTo>
                  <a:lnTo>
                    <a:pt x="888" y="1528"/>
                  </a:lnTo>
                  <a:lnTo>
                    <a:pt x="1315" y="772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7088550" y="852150"/>
              <a:ext cx="38225" cy="43550"/>
            </a:xfrm>
            <a:custGeom>
              <a:rect b="b" l="l" r="r" t="t"/>
              <a:pathLst>
                <a:path extrusionOk="0" h="1742" w="1529">
                  <a:moveTo>
                    <a:pt x="1" y="0"/>
                  </a:moveTo>
                  <a:lnTo>
                    <a:pt x="17" y="871"/>
                  </a:lnTo>
                  <a:lnTo>
                    <a:pt x="34" y="1742"/>
                  </a:lnTo>
                  <a:lnTo>
                    <a:pt x="789" y="1282"/>
                  </a:lnTo>
                  <a:lnTo>
                    <a:pt x="1529" y="838"/>
                  </a:lnTo>
                  <a:lnTo>
                    <a:pt x="773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1"/>
            <p:cNvSpPr/>
            <p:nvPr/>
          </p:nvSpPr>
          <p:spPr>
            <a:xfrm>
              <a:off x="7036800" y="852150"/>
              <a:ext cx="38225" cy="43550"/>
            </a:xfrm>
            <a:custGeom>
              <a:rect b="b" l="l" r="r" t="t"/>
              <a:pathLst>
                <a:path extrusionOk="0" h="1742" w="1529">
                  <a:moveTo>
                    <a:pt x="1" y="0"/>
                  </a:moveTo>
                  <a:lnTo>
                    <a:pt x="17" y="871"/>
                  </a:lnTo>
                  <a:lnTo>
                    <a:pt x="34" y="1742"/>
                  </a:lnTo>
                  <a:lnTo>
                    <a:pt x="773" y="1282"/>
                  </a:lnTo>
                  <a:lnTo>
                    <a:pt x="1529" y="838"/>
                  </a:lnTo>
                  <a:lnTo>
                    <a:pt x="756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1"/>
            <p:cNvSpPr/>
            <p:nvPr/>
          </p:nvSpPr>
          <p:spPr>
            <a:xfrm>
              <a:off x="6810075" y="2190275"/>
              <a:ext cx="126125" cy="444425"/>
            </a:xfrm>
            <a:custGeom>
              <a:rect b="b" l="l" r="r" t="t"/>
              <a:pathLst>
                <a:path extrusionOk="0" h="17777" w="5045">
                  <a:moveTo>
                    <a:pt x="4519" y="312"/>
                  </a:moveTo>
                  <a:lnTo>
                    <a:pt x="2515" y="3812"/>
                  </a:lnTo>
                  <a:lnTo>
                    <a:pt x="527" y="312"/>
                  </a:lnTo>
                  <a:close/>
                  <a:moveTo>
                    <a:pt x="1" y="0"/>
                  </a:moveTo>
                  <a:lnTo>
                    <a:pt x="2367" y="4173"/>
                  </a:lnTo>
                  <a:lnTo>
                    <a:pt x="2367" y="7295"/>
                  </a:lnTo>
                  <a:lnTo>
                    <a:pt x="1167" y="8527"/>
                  </a:lnTo>
                  <a:lnTo>
                    <a:pt x="1167" y="13127"/>
                  </a:lnTo>
                  <a:cubicBezTo>
                    <a:pt x="642" y="13291"/>
                    <a:pt x="773" y="14063"/>
                    <a:pt x="1315" y="14063"/>
                  </a:cubicBezTo>
                  <a:cubicBezTo>
                    <a:pt x="1874" y="14063"/>
                    <a:pt x="2005" y="13291"/>
                    <a:pt x="1480" y="13127"/>
                  </a:cubicBezTo>
                  <a:lnTo>
                    <a:pt x="1480" y="8658"/>
                  </a:lnTo>
                  <a:lnTo>
                    <a:pt x="2367" y="7738"/>
                  </a:lnTo>
                  <a:lnTo>
                    <a:pt x="2367" y="16298"/>
                  </a:lnTo>
                  <a:cubicBezTo>
                    <a:pt x="1595" y="16478"/>
                    <a:pt x="1595" y="17596"/>
                    <a:pt x="2367" y="17760"/>
                  </a:cubicBezTo>
                  <a:lnTo>
                    <a:pt x="2367" y="17776"/>
                  </a:lnTo>
                  <a:lnTo>
                    <a:pt x="2679" y="17776"/>
                  </a:lnTo>
                  <a:lnTo>
                    <a:pt x="2679" y="17760"/>
                  </a:lnTo>
                  <a:cubicBezTo>
                    <a:pt x="3451" y="17596"/>
                    <a:pt x="3451" y="16478"/>
                    <a:pt x="2679" y="16298"/>
                  </a:cubicBezTo>
                  <a:lnTo>
                    <a:pt x="2679" y="4173"/>
                  </a:lnTo>
                  <a:lnTo>
                    <a:pt x="5045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1"/>
            <p:cNvSpPr/>
            <p:nvPr/>
          </p:nvSpPr>
          <p:spPr>
            <a:xfrm>
              <a:off x="6920150" y="1990650"/>
              <a:ext cx="83400" cy="301500"/>
            </a:xfrm>
            <a:custGeom>
              <a:rect b="b" l="l" r="r" t="t"/>
              <a:pathLst>
                <a:path extrusionOk="0" h="12060" w="3336">
                  <a:moveTo>
                    <a:pt x="182" y="1"/>
                  </a:moveTo>
                  <a:lnTo>
                    <a:pt x="1" y="247"/>
                  </a:lnTo>
                  <a:lnTo>
                    <a:pt x="3040" y="2745"/>
                  </a:lnTo>
                  <a:lnTo>
                    <a:pt x="3040" y="12060"/>
                  </a:lnTo>
                  <a:lnTo>
                    <a:pt x="3336" y="12060"/>
                  </a:lnTo>
                  <a:lnTo>
                    <a:pt x="3336" y="259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6492200" y="592975"/>
              <a:ext cx="86675" cy="313825"/>
            </a:xfrm>
            <a:custGeom>
              <a:rect b="b" l="l" r="r" t="t"/>
              <a:pathLst>
                <a:path extrusionOk="0" h="12553" w="3467">
                  <a:moveTo>
                    <a:pt x="1676" y="9579"/>
                  </a:moveTo>
                  <a:cubicBezTo>
                    <a:pt x="2859" y="9579"/>
                    <a:pt x="3467" y="11008"/>
                    <a:pt x="2629" y="11862"/>
                  </a:cubicBezTo>
                  <a:cubicBezTo>
                    <a:pt x="2355" y="12142"/>
                    <a:pt x="2016" y="12266"/>
                    <a:pt x="1683" y="12266"/>
                  </a:cubicBezTo>
                  <a:cubicBezTo>
                    <a:pt x="998" y="12266"/>
                    <a:pt x="340" y="11738"/>
                    <a:pt x="329" y="10942"/>
                  </a:cubicBezTo>
                  <a:cubicBezTo>
                    <a:pt x="329" y="10186"/>
                    <a:pt x="920" y="9579"/>
                    <a:pt x="1676" y="9579"/>
                  </a:cubicBezTo>
                  <a:close/>
                  <a:moveTo>
                    <a:pt x="1692" y="1"/>
                  </a:moveTo>
                  <a:cubicBezTo>
                    <a:pt x="1413" y="1"/>
                    <a:pt x="1199" y="214"/>
                    <a:pt x="1199" y="493"/>
                  </a:cubicBezTo>
                  <a:cubicBezTo>
                    <a:pt x="1199" y="691"/>
                    <a:pt x="1331" y="888"/>
                    <a:pt x="1528" y="953"/>
                  </a:cubicBezTo>
                  <a:lnTo>
                    <a:pt x="1528" y="9266"/>
                  </a:lnTo>
                  <a:cubicBezTo>
                    <a:pt x="641" y="9349"/>
                    <a:pt x="0" y="10104"/>
                    <a:pt x="33" y="10975"/>
                  </a:cubicBezTo>
                  <a:cubicBezTo>
                    <a:pt x="66" y="11862"/>
                    <a:pt x="789" y="12552"/>
                    <a:pt x="1676" y="12552"/>
                  </a:cubicBezTo>
                  <a:cubicBezTo>
                    <a:pt x="2546" y="12552"/>
                    <a:pt x="3269" y="11862"/>
                    <a:pt x="3319" y="10975"/>
                  </a:cubicBezTo>
                  <a:cubicBezTo>
                    <a:pt x="3352" y="10104"/>
                    <a:pt x="2694" y="9349"/>
                    <a:pt x="1824" y="9266"/>
                  </a:cubicBezTo>
                  <a:lnTo>
                    <a:pt x="1824" y="953"/>
                  </a:lnTo>
                  <a:cubicBezTo>
                    <a:pt x="2037" y="904"/>
                    <a:pt x="2169" y="707"/>
                    <a:pt x="2169" y="493"/>
                  </a:cubicBezTo>
                  <a:cubicBezTo>
                    <a:pt x="2169" y="214"/>
                    <a:pt x="1955" y="1"/>
                    <a:pt x="1692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6110225" y="1042300"/>
              <a:ext cx="63675" cy="55900"/>
            </a:xfrm>
            <a:custGeom>
              <a:rect b="b" l="l" r="r" t="t"/>
              <a:pathLst>
                <a:path extrusionOk="0" h="2236" w="2547">
                  <a:moveTo>
                    <a:pt x="641" y="1"/>
                  </a:moveTo>
                  <a:lnTo>
                    <a:pt x="0" y="1118"/>
                  </a:lnTo>
                  <a:lnTo>
                    <a:pt x="641" y="2235"/>
                  </a:lnTo>
                  <a:lnTo>
                    <a:pt x="1906" y="2235"/>
                  </a:lnTo>
                  <a:lnTo>
                    <a:pt x="2547" y="1118"/>
                  </a:lnTo>
                  <a:lnTo>
                    <a:pt x="190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6959175" y="1929475"/>
              <a:ext cx="63700" cy="55450"/>
            </a:xfrm>
            <a:custGeom>
              <a:rect b="b" l="l" r="r" t="t"/>
              <a:pathLst>
                <a:path extrusionOk="0" h="2218" w="2548">
                  <a:moveTo>
                    <a:pt x="641" y="0"/>
                  </a:moveTo>
                  <a:lnTo>
                    <a:pt x="1" y="1117"/>
                  </a:lnTo>
                  <a:lnTo>
                    <a:pt x="641" y="2218"/>
                  </a:lnTo>
                  <a:lnTo>
                    <a:pt x="1906" y="2218"/>
                  </a:lnTo>
                  <a:lnTo>
                    <a:pt x="2547" y="1117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6673325" y="1685900"/>
              <a:ext cx="145400" cy="128175"/>
            </a:xfrm>
            <a:custGeom>
              <a:rect b="b" l="l" r="r" t="t"/>
              <a:pathLst>
                <a:path extrusionOk="0" h="5127" w="5816">
                  <a:moveTo>
                    <a:pt x="5307" y="313"/>
                  </a:moveTo>
                  <a:lnTo>
                    <a:pt x="2908" y="4519"/>
                  </a:lnTo>
                  <a:lnTo>
                    <a:pt x="509" y="313"/>
                  </a:lnTo>
                  <a:close/>
                  <a:moveTo>
                    <a:pt x="0" y="1"/>
                  </a:moveTo>
                  <a:lnTo>
                    <a:pt x="2908" y="5127"/>
                  </a:lnTo>
                  <a:lnTo>
                    <a:pt x="581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6865950" y="1821575"/>
              <a:ext cx="70125" cy="59850"/>
            </a:xfrm>
            <a:custGeom>
              <a:rect b="b" l="l" r="r" t="t"/>
              <a:pathLst>
                <a:path extrusionOk="0" h="2394" w="2805">
                  <a:moveTo>
                    <a:pt x="1207" y="1"/>
                  </a:moveTo>
                  <a:cubicBezTo>
                    <a:pt x="591" y="1"/>
                    <a:pt x="0" y="474"/>
                    <a:pt x="0" y="1195"/>
                  </a:cubicBezTo>
                  <a:cubicBezTo>
                    <a:pt x="0" y="1852"/>
                    <a:pt x="526" y="2394"/>
                    <a:pt x="1183" y="2394"/>
                  </a:cubicBezTo>
                  <a:cubicBezTo>
                    <a:pt x="1190" y="2394"/>
                    <a:pt x="1197" y="2394"/>
                    <a:pt x="1203" y="2394"/>
                  </a:cubicBezTo>
                  <a:cubicBezTo>
                    <a:pt x="2274" y="2394"/>
                    <a:pt x="2805" y="1108"/>
                    <a:pt x="2054" y="357"/>
                  </a:cubicBezTo>
                  <a:cubicBezTo>
                    <a:pt x="1808" y="111"/>
                    <a:pt x="1505" y="1"/>
                    <a:pt x="1207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6745600" y="964250"/>
              <a:ext cx="122600" cy="104775"/>
            </a:xfrm>
            <a:custGeom>
              <a:rect b="b" l="l" r="r" t="t"/>
              <a:pathLst>
                <a:path extrusionOk="0" h="4191" w="4904">
                  <a:moveTo>
                    <a:pt x="2129" y="1"/>
                  </a:moveTo>
                  <a:cubicBezTo>
                    <a:pt x="1052" y="1"/>
                    <a:pt x="17" y="839"/>
                    <a:pt x="17" y="2104"/>
                  </a:cubicBezTo>
                  <a:cubicBezTo>
                    <a:pt x="1" y="3254"/>
                    <a:pt x="937" y="4191"/>
                    <a:pt x="2087" y="4191"/>
                  </a:cubicBezTo>
                  <a:cubicBezTo>
                    <a:pt x="2101" y="4191"/>
                    <a:pt x="2114" y="4191"/>
                    <a:pt x="2128" y="4191"/>
                  </a:cubicBezTo>
                  <a:cubicBezTo>
                    <a:pt x="3974" y="4191"/>
                    <a:pt x="4903" y="1963"/>
                    <a:pt x="3599" y="626"/>
                  </a:cubicBezTo>
                  <a:cubicBezTo>
                    <a:pt x="3172" y="194"/>
                    <a:pt x="2646" y="1"/>
                    <a:pt x="2129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5658425" y="873900"/>
              <a:ext cx="50125" cy="43575"/>
            </a:xfrm>
            <a:custGeom>
              <a:rect b="b" l="l" r="r" t="t"/>
              <a:pathLst>
                <a:path extrusionOk="0" h="1743" w="2005">
                  <a:moveTo>
                    <a:pt x="510" y="1"/>
                  </a:moveTo>
                  <a:lnTo>
                    <a:pt x="0" y="872"/>
                  </a:lnTo>
                  <a:lnTo>
                    <a:pt x="510" y="1742"/>
                  </a:lnTo>
                  <a:lnTo>
                    <a:pt x="1496" y="1742"/>
                  </a:lnTo>
                  <a:lnTo>
                    <a:pt x="2005" y="872"/>
                  </a:lnTo>
                  <a:lnTo>
                    <a:pt x="149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6500000" y="1309275"/>
              <a:ext cx="99825" cy="87500"/>
            </a:xfrm>
            <a:custGeom>
              <a:rect b="b" l="l" r="r" t="t"/>
              <a:pathLst>
                <a:path extrusionOk="0" h="3500" w="3993">
                  <a:moveTo>
                    <a:pt x="986" y="0"/>
                  </a:moveTo>
                  <a:lnTo>
                    <a:pt x="0" y="1742"/>
                  </a:lnTo>
                  <a:lnTo>
                    <a:pt x="986" y="3500"/>
                  </a:lnTo>
                  <a:lnTo>
                    <a:pt x="2990" y="3500"/>
                  </a:lnTo>
                  <a:lnTo>
                    <a:pt x="3992" y="1742"/>
                  </a:lnTo>
                  <a:lnTo>
                    <a:pt x="2990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1"/>
            <p:cNvSpPr/>
            <p:nvPr/>
          </p:nvSpPr>
          <p:spPr>
            <a:xfrm>
              <a:off x="6459750" y="995475"/>
              <a:ext cx="48900" cy="42750"/>
            </a:xfrm>
            <a:custGeom>
              <a:rect b="b" l="l" r="r" t="t"/>
              <a:pathLst>
                <a:path extrusionOk="0" h="1710" w="1956">
                  <a:moveTo>
                    <a:pt x="493" y="1"/>
                  </a:moveTo>
                  <a:lnTo>
                    <a:pt x="0" y="855"/>
                  </a:lnTo>
                  <a:lnTo>
                    <a:pt x="493" y="1709"/>
                  </a:lnTo>
                  <a:lnTo>
                    <a:pt x="1462" y="1709"/>
                  </a:lnTo>
                  <a:lnTo>
                    <a:pt x="1955" y="855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1"/>
            <p:cNvSpPr/>
            <p:nvPr/>
          </p:nvSpPr>
          <p:spPr>
            <a:xfrm>
              <a:off x="6723425" y="1713425"/>
              <a:ext cx="45200" cy="39450"/>
            </a:xfrm>
            <a:custGeom>
              <a:rect b="b" l="l" r="r" t="t"/>
              <a:pathLst>
                <a:path extrusionOk="0" h="1578" w="1808">
                  <a:moveTo>
                    <a:pt x="0" y="0"/>
                  </a:moveTo>
                  <a:lnTo>
                    <a:pt x="460" y="789"/>
                  </a:lnTo>
                  <a:lnTo>
                    <a:pt x="904" y="1578"/>
                  </a:lnTo>
                  <a:lnTo>
                    <a:pt x="1348" y="789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6" name="Google Shape;936;p21"/>
          <p:cNvSpPr txBox="1"/>
          <p:nvPr>
            <p:ph type="title"/>
          </p:nvPr>
        </p:nvSpPr>
        <p:spPr>
          <a:xfrm>
            <a:off x="1208650" y="908202"/>
            <a:ext cx="2898600" cy="21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37" name="Google Shape;937;p21"/>
          <p:cNvSpPr txBox="1"/>
          <p:nvPr>
            <p:ph idx="1" type="subTitle"/>
          </p:nvPr>
        </p:nvSpPr>
        <p:spPr>
          <a:xfrm>
            <a:off x="1208650" y="3092890"/>
            <a:ext cx="28986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8" name="Google Shape;938;p21"/>
          <p:cNvSpPr/>
          <p:nvPr>
            <p:ph idx="2" type="pic"/>
          </p:nvPr>
        </p:nvSpPr>
        <p:spPr>
          <a:xfrm>
            <a:off x="4749550" y="732150"/>
            <a:ext cx="3679200" cy="3679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2_2_1_1_1"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22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1" name="Google Shape;941;p22"/>
          <p:cNvGrpSpPr/>
          <p:nvPr/>
        </p:nvGrpSpPr>
        <p:grpSpPr>
          <a:xfrm>
            <a:off x="-9529" y="-15073"/>
            <a:ext cx="9153530" cy="5197293"/>
            <a:chOff x="-9529" y="-15073"/>
            <a:chExt cx="9153530" cy="5197293"/>
          </a:xfrm>
        </p:grpSpPr>
        <p:sp>
          <p:nvSpPr>
            <p:cNvPr id="942" name="Google Shape;942;p22"/>
            <p:cNvSpPr/>
            <p:nvPr/>
          </p:nvSpPr>
          <p:spPr>
            <a:xfrm rot="5400000">
              <a:off x="-524036" y="499434"/>
              <a:ext cx="1707042" cy="678028"/>
            </a:xfrm>
            <a:custGeom>
              <a:rect b="b" l="l" r="r" t="t"/>
              <a:pathLst>
                <a:path extrusionOk="0" h="15327" w="31552">
                  <a:moveTo>
                    <a:pt x="0" y="15327"/>
                  </a:moveTo>
                  <a:lnTo>
                    <a:pt x="31551" y="15327"/>
                  </a:lnTo>
                  <a:cubicBezTo>
                    <a:pt x="27350" y="13248"/>
                    <a:pt x="23202" y="10630"/>
                    <a:pt x="19264" y="7716"/>
                  </a:cubicBezTo>
                  <a:cubicBezTo>
                    <a:pt x="8846" y="0"/>
                    <a:pt x="2998" y="539"/>
                    <a:pt x="0" y="2175"/>
                  </a:cubicBezTo>
                  <a:close/>
                </a:path>
              </a:pathLst>
            </a:custGeom>
            <a:solidFill>
              <a:srgbClr val="6F95D4">
                <a:alpha val="1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3" name="Google Shape;943;p22"/>
            <p:cNvGrpSpPr/>
            <p:nvPr/>
          </p:nvGrpSpPr>
          <p:grpSpPr>
            <a:xfrm rot="5400000">
              <a:off x="6027483" y="2065702"/>
              <a:ext cx="3015890" cy="3217146"/>
              <a:chOff x="5229625" y="592975"/>
              <a:chExt cx="1914000" cy="2041725"/>
            </a:xfrm>
          </p:grpSpPr>
          <p:sp>
            <p:nvSpPr>
              <p:cNvPr id="944" name="Google Shape;944;p22"/>
              <p:cNvSpPr/>
              <p:nvPr/>
            </p:nvSpPr>
            <p:spPr>
              <a:xfrm>
                <a:off x="6221925" y="672250"/>
                <a:ext cx="24675" cy="24675"/>
              </a:xfrm>
              <a:custGeom>
                <a:rect b="b" l="l" r="r" t="t"/>
                <a:pathLst>
                  <a:path extrusionOk="0" h="987" w="987">
                    <a:moveTo>
                      <a:pt x="494" y="0"/>
                    </a:moveTo>
                    <a:cubicBezTo>
                      <a:pt x="231" y="0"/>
                      <a:pt x="1" y="230"/>
                      <a:pt x="1" y="493"/>
                    </a:cubicBezTo>
                    <a:cubicBezTo>
                      <a:pt x="1" y="772"/>
                      <a:pt x="231" y="986"/>
                      <a:pt x="494" y="986"/>
                    </a:cubicBezTo>
                    <a:cubicBezTo>
                      <a:pt x="773" y="986"/>
                      <a:pt x="987" y="772"/>
                      <a:pt x="987" y="493"/>
                    </a:cubicBezTo>
                    <a:cubicBezTo>
                      <a:pt x="987" y="230"/>
                      <a:pt x="773" y="0"/>
                      <a:pt x="494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22"/>
              <p:cNvSpPr/>
              <p:nvPr/>
            </p:nvSpPr>
            <p:spPr>
              <a:xfrm>
                <a:off x="6762850" y="719475"/>
                <a:ext cx="62450" cy="53825"/>
              </a:xfrm>
              <a:custGeom>
                <a:rect b="b" l="l" r="r" t="t"/>
                <a:pathLst>
                  <a:path extrusionOk="0" h="2153" w="2498">
                    <a:moveTo>
                      <a:pt x="1249" y="1"/>
                    </a:moveTo>
                    <a:lnTo>
                      <a:pt x="625" y="1085"/>
                    </a:lnTo>
                    <a:lnTo>
                      <a:pt x="1" y="2153"/>
                    </a:lnTo>
                    <a:lnTo>
                      <a:pt x="2498" y="2153"/>
                    </a:lnTo>
                    <a:lnTo>
                      <a:pt x="1874" y="1085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22"/>
              <p:cNvSpPr/>
              <p:nvPr/>
            </p:nvSpPr>
            <p:spPr>
              <a:xfrm>
                <a:off x="7076225" y="1004325"/>
                <a:ext cx="29075" cy="24875"/>
              </a:xfrm>
              <a:custGeom>
                <a:rect b="b" l="l" r="r" t="t"/>
                <a:pathLst>
                  <a:path extrusionOk="0" h="995" w="1163">
                    <a:moveTo>
                      <a:pt x="506" y="1"/>
                    </a:moveTo>
                    <a:cubicBezTo>
                      <a:pt x="255" y="1"/>
                      <a:pt x="17" y="203"/>
                      <a:pt x="17" y="501"/>
                    </a:cubicBezTo>
                    <a:cubicBezTo>
                      <a:pt x="1" y="764"/>
                      <a:pt x="231" y="994"/>
                      <a:pt x="494" y="994"/>
                    </a:cubicBezTo>
                    <a:cubicBezTo>
                      <a:pt x="500" y="994"/>
                      <a:pt x="507" y="994"/>
                      <a:pt x="513" y="994"/>
                    </a:cubicBezTo>
                    <a:cubicBezTo>
                      <a:pt x="944" y="994"/>
                      <a:pt x="1163" y="464"/>
                      <a:pt x="855" y="156"/>
                    </a:cubicBezTo>
                    <a:cubicBezTo>
                      <a:pt x="753" y="49"/>
                      <a:pt x="628" y="1"/>
                      <a:pt x="50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6829400" y="1799550"/>
                <a:ext cx="136375" cy="105300"/>
              </a:xfrm>
              <a:custGeom>
                <a:rect b="b" l="l" r="r" t="t"/>
                <a:pathLst>
                  <a:path extrusionOk="0" h="4212" w="5455">
                    <a:moveTo>
                      <a:pt x="2639" y="120"/>
                    </a:moveTo>
                    <a:cubicBezTo>
                      <a:pt x="3652" y="120"/>
                      <a:pt x="4622" y="893"/>
                      <a:pt x="4633" y="2076"/>
                    </a:cubicBezTo>
                    <a:cubicBezTo>
                      <a:pt x="4633" y="3176"/>
                      <a:pt x="3746" y="4080"/>
                      <a:pt x="2645" y="4096"/>
                    </a:cubicBezTo>
                    <a:cubicBezTo>
                      <a:pt x="887" y="4096"/>
                      <a:pt x="0" y="1961"/>
                      <a:pt x="1232" y="712"/>
                    </a:cubicBezTo>
                    <a:cubicBezTo>
                      <a:pt x="1641" y="303"/>
                      <a:pt x="2145" y="120"/>
                      <a:pt x="2639" y="120"/>
                    </a:cubicBezTo>
                    <a:close/>
                    <a:moveTo>
                      <a:pt x="2669" y="0"/>
                    </a:moveTo>
                    <a:cubicBezTo>
                      <a:pt x="1599" y="0"/>
                      <a:pt x="564" y="826"/>
                      <a:pt x="542" y="2076"/>
                    </a:cubicBezTo>
                    <a:cubicBezTo>
                      <a:pt x="542" y="3242"/>
                      <a:pt x="1479" y="4211"/>
                      <a:pt x="2645" y="4211"/>
                    </a:cubicBezTo>
                    <a:cubicBezTo>
                      <a:pt x="4518" y="4211"/>
                      <a:pt x="5454" y="1961"/>
                      <a:pt x="4140" y="630"/>
                    </a:cubicBezTo>
                    <a:cubicBezTo>
                      <a:pt x="3716" y="195"/>
                      <a:pt x="3188" y="0"/>
                      <a:pt x="2669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2"/>
              <p:cNvSpPr/>
              <p:nvPr/>
            </p:nvSpPr>
            <p:spPr>
              <a:xfrm>
                <a:off x="6391150" y="824600"/>
                <a:ext cx="97550" cy="83325"/>
              </a:xfrm>
              <a:custGeom>
                <a:rect b="b" l="l" r="r" t="t"/>
                <a:pathLst>
                  <a:path extrusionOk="0" h="3333" w="3902">
                    <a:moveTo>
                      <a:pt x="1678" y="302"/>
                    </a:moveTo>
                    <a:cubicBezTo>
                      <a:pt x="2013" y="302"/>
                      <a:pt x="2353" y="427"/>
                      <a:pt x="2629" y="708"/>
                    </a:cubicBezTo>
                    <a:cubicBezTo>
                      <a:pt x="3479" y="1574"/>
                      <a:pt x="2866" y="3024"/>
                      <a:pt x="1664" y="3024"/>
                    </a:cubicBezTo>
                    <a:cubicBezTo>
                      <a:pt x="1657" y="3024"/>
                      <a:pt x="1650" y="3024"/>
                      <a:pt x="1643" y="3024"/>
                    </a:cubicBezTo>
                    <a:cubicBezTo>
                      <a:pt x="904" y="3024"/>
                      <a:pt x="296" y="2416"/>
                      <a:pt x="313" y="1677"/>
                    </a:cubicBezTo>
                    <a:cubicBezTo>
                      <a:pt x="302" y="854"/>
                      <a:pt x="976" y="302"/>
                      <a:pt x="1678" y="302"/>
                    </a:cubicBezTo>
                    <a:close/>
                    <a:moveTo>
                      <a:pt x="1684" y="1"/>
                    </a:moveTo>
                    <a:cubicBezTo>
                      <a:pt x="1670" y="1"/>
                      <a:pt x="1657" y="1"/>
                      <a:pt x="1643" y="1"/>
                    </a:cubicBezTo>
                    <a:cubicBezTo>
                      <a:pt x="723" y="1"/>
                      <a:pt x="1" y="757"/>
                      <a:pt x="1" y="1677"/>
                    </a:cubicBezTo>
                    <a:cubicBezTo>
                      <a:pt x="12" y="2672"/>
                      <a:pt x="834" y="3332"/>
                      <a:pt x="1685" y="3332"/>
                    </a:cubicBezTo>
                    <a:cubicBezTo>
                      <a:pt x="2100" y="3332"/>
                      <a:pt x="2521" y="3176"/>
                      <a:pt x="2859" y="2827"/>
                    </a:cubicBezTo>
                    <a:cubicBezTo>
                      <a:pt x="3901" y="1785"/>
                      <a:pt x="3152" y="1"/>
                      <a:pt x="168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2"/>
              <p:cNvSpPr/>
              <p:nvPr/>
            </p:nvSpPr>
            <p:spPr>
              <a:xfrm>
                <a:off x="6808450" y="1972175"/>
                <a:ext cx="43150" cy="36700"/>
              </a:xfrm>
              <a:custGeom>
                <a:rect b="b" l="l" r="r" t="t"/>
                <a:pathLst>
                  <a:path extrusionOk="0" h="1468" w="1726">
                    <a:moveTo>
                      <a:pt x="986" y="1"/>
                    </a:moveTo>
                    <a:cubicBezTo>
                      <a:pt x="345" y="1"/>
                      <a:pt x="0" y="789"/>
                      <a:pt x="460" y="1249"/>
                    </a:cubicBezTo>
                    <a:cubicBezTo>
                      <a:pt x="611" y="1400"/>
                      <a:pt x="799" y="1468"/>
                      <a:pt x="983" y="1468"/>
                    </a:cubicBezTo>
                    <a:cubicBezTo>
                      <a:pt x="1361" y="1468"/>
                      <a:pt x="1725" y="1182"/>
                      <a:pt x="1725" y="740"/>
                    </a:cubicBezTo>
                    <a:cubicBezTo>
                      <a:pt x="1725" y="329"/>
                      <a:pt x="1397" y="1"/>
                      <a:pt x="98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6249875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6" y="1"/>
                    </a:moveTo>
                    <a:cubicBezTo>
                      <a:pt x="371" y="1"/>
                      <a:pt x="11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96" y="1475"/>
                      <a:pt x="1725" y="687"/>
                      <a:pt x="1265" y="227"/>
                    </a:cubicBezTo>
                    <a:cubicBezTo>
                      <a:pt x="1114" y="70"/>
                      <a:pt x="928" y="1"/>
                      <a:pt x="74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2"/>
              <p:cNvSpPr/>
              <p:nvPr/>
            </p:nvSpPr>
            <p:spPr>
              <a:xfrm>
                <a:off x="6306550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2" y="1"/>
                    </a:moveTo>
                    <a:cubicBezTo>
                      <a:pt x="364" y="1"/>
                      <a:pt x="0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80" y="1475"/>
                      <a:pt x="1725" y="687"/>
                      <a:pt x="1265" y="227"/>
                    </a:cubicBezTo>
                    <a:cubicBezTo>
                      <a:pt x="1114" y="70"/>
                      <a:pt x="927" y="1"/>
                      <a:pt x="74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22"/>
              <p:cNvSpPr/>
              <p:nvPr/>
            </p:nvSpPr>
            <p:spPr>
              <a:xfrm>
                <a:off x="6419900" y="853775"/>
                <a:ext cx="29175" cy="24775"/>
              </a:xfrm>
              <a:custGeom>
                <a:rect b="b" l="l" r="r" t="t"/>
                <a:pathLst>
                  <a:path extrusionOk="0" h="991" w="1167">
                    <a:moveTo>
                      <a:pt x="493" y="1"/>
                    </a:moveTo>
                    <a:cubicBezTo>
                      <a:pt x="214" y="1"/>
                      <a:pt x="1" y="231"/>
                      <a:pt x="17" y="510"/>
                    </a:cubicBezTo>
                    <a:cubicBezTo>
                      <a:pt x="17" y="805"/>
                      <a:pt x="256" y="991"/>
                      <a:pt x="504" y="991"/>
                    </a:cubicBezTo>
                    <a:cubicBezTo>
                      <a:pt x="629" y="991"/>
                      <a:pt x="756" y="943"/>
                      <a:pt x="855" y="839"/>
                    </a:cubicBezTo>
                    <a:cubicBezTo>
                      <a:pt x="1167" y="527"/>
                      <a:pt x="937" y="1"/>
                      <a:pt x="49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2"/>
              <p:cNvSpPr/>
              <p:nvPr/>
            </p:nvSpPr>
            <p:spPr>
              <a:xfrm>
                <a:off x="7043775" y="976225"/>
                <a:ext cx="99850" cy="82125"/>
              </a:xfrm>
              <a:custGeom>
                <a:rect b="b" l="l" r="r" t="t"/>
                <a:pathLst>
                  <a:path extrusionOk="0" h="3285" w="3994">
                    <a:moveTo>
                      <a:pt x="1792" y="297"/>
                    </a:moveTo>
                    <a:cubicBezTo>
                      <a:pt x="2474" y="297"/>
                      <a:pt x="3128" y="821"/>
                      <a:pt x="3139" y="1625"/>
                    </a:cubicBezTo>
                    <a:cubicBezTo>
                      <a:pt x="3139" y="2364"/>
                      <a:pt x="2547" y="2972"/>
                      <a:pt x="1792" y="2989"/>
                    </a:cubicBezTo>
                    <a:cubicBezTo>
                      <a:pt x="609" y="2989"/>
                      <a:pt x="1" y="1543"/>
                      <a:pt x="839" y="705"/>
                    </a:cubicBezTo>
                    <a:cubicBezTo>
                      <a:pt x="1115" y="424"/>
                      <a:pt x="1457" y="297"/>
                      <a:pt x="1792" y="297"/>
                    </a:cubicBezTo>
                    <a:close/>
                    <a:moveTo>
                      <a:pt x="1802" y="0"/>
                    </a:moveTo>
                    <a:cubicBezTo>
                      <a:pt x="966" y="0"/>
                      <a:pt x="160" y="642"/>
                      <a:pt x="149" y="1625"/>
                    </a:cubicBezTo>
                    <a:cubicBezTo>
                      <a:pt x="149" y="2529"/>
                      <a:pt x="888" y="3284"/>
                      <a:pt x="1792" y="3284"/>
                    </a:cubicBezTo>
                    <a:cubicBezTo>
                      <a:pt x="3254" y="3284"/>
                      <a:pt x="3993" y="1527"/>
                      <a:pt x="2958" y="492"/>
                    </a:cubicBezTo>
                    <a:cubicBezTo>
                      <a:pt x="2625" y="153"/>
                      <a:pt x="2210" y="0"/>
                      <a:pt x="1802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2"/>
              <p:cNvSpPr/>
              <p:nvPr/>
            </p:nvSpPr>
            <p:spPr>
              <a:xfrm>
                <a:off x="6193175" y="643075"/>
                <a:ext cx="82175" cy="83400"/>
              </a:xfrm>
              <a:custGeom>
                <a:rect b="b" l="l" r="r" t="t"/>
                <a:pathLst>
                  <a:path extrusionOk="0" h="3336" w="3287">
                    <a:moveTo>
                      <a:pt x="1644" y="313"/>
                    </a:moveTo>
                    <a:cubicBezTo>
                      <a:pt x="2399" y="313"/>
                      <a:pt x="2991" y="921"/>
                      <a:pt x="2991" y="1660"/>
                    </a:cubicBezTo>
                    <a:cubicBezTo>
                      <a:pt x="3007" y="2416"/>
                      <a:pt x="2399" y="3024"/>
                      <a:pt x="1644" y="3024"/>
                    </a:cubicBezTo>
                    <a:cubicBezTo>
                      <a:pt x="904" y="3024"/>
                      <a:pt x="297" y="2416"/>
                      <a:pt x="313" y="1677"/>
                    </a:cubicBezTo>
                    <a:cubicBezTo>
                      <a:pt x="297" y="921"/>
                      <a:pt x="904" y="313"/>
                      <a:pt x="1644" y="313"/>
                    </a:cubicBezTo>
                    <a:close/>
                    <a:moveTo>
                      <a:pt x="1644" y="1"/>
                    </a:moveTo>
                    <a:cubicBezTo>
                      <a:pt x="740" y="1"/>
                      <a:pt x="1" y="757"/>
                      <a:pt x="1" y="1660"/>
                    </a:cubicBezTo>
                    <a:cubicBezTo>
                      <a:pt x="1" y="2580"/>
                      <a:pt x="740" y="3319"/>
                      <a:pt x="1644" y="3336"/>
                    </a:cubicBezTo>
                    <a:cubicBezTo>
                      <a:pt x="2564" y="3319"/>
                      <a:pt x="3287" y="2580"/>
                      <a:pt x="3287" y="1660"/>
                    </a:cubicBezTo>
                    <a:cubicBezTo>
                      <a:pt x="3287" y="757"/>
                      <a:pt x="2564" y="1"/>
                      <a:pt x="164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2"/>
              <p:cNvSpPr/>
              <p:nvPr/>
            </p:nvSpPr>
            <p:spPr>
              <a:xfrm>
                <a:off x="7010525" y="1609975"/>
                <a:ext cx="99825" cy="82525"/>
              </a:xfrm>
              <a:custGeom>
                <a:rect b="b" l="l" r="r" t="t"/>
                <a:pathLst>
                  <a:path extrusionOk="0" h="3301" w="3993">
                    <a:moveTo>
                      <a:pt x="1784" y="301"/>
                    </a:moveTo>
                    <a:cubicBezTo>
                      <a:pt x="2469" y="301"/>
                      <a:pt x="3127" y="829"/>
                      <a:pt x="3138" y="1625"/>
                    </a:cubicBezTo>
                    <a:cubicBezTo>
                      <a:pt x="3155" y="2381"/>
                      <a:pt x="2547" y="2988"/>
                      <a:pt x="1807" y="2988"/>
                    </a:cubicBezTo>
                    <a:cubicBezTo>
                      <a:pt x="608" y="2988"/>
                      <a:pt x="0" y="1543"/>
                      <a:pt x="838" y="705"/>
                    </a:cubicBezTo>
                    <a:cubicBezTo>
                      <a:pt x="1112" y="425"/>
                      <a:pt x="1451" y="301"/>
                      <a:pt x="1784" y="301"/>
                    </a:cubicBezTo>
                    <a:close/>
                    <a:moveTo>
                      <a:pt x="1810" y="0"/>
                    </a:moveTo>
                    <a:cubicBezTo>
                      <a:pt x="972" y="0"/>
                      <a:pt x="170" y="642"/>
                      <a:pt x="148" y="1625"/>
                    </a:cubicBezTo>
                    <a:cubicBezTo>
                      <a:pt x="148" y="2545"/>
                      <a:pt x="887" y="3284"/>
                      <a:pt x="1791" y="3301"/>
                    </a:cubicBezTo>
                    <a:cubicBezTo>
                      <a:pt x="3253" y="3301"/>
                      <a:pt x="3992" y="1543"/>
                      <a:pt x="2974" y="491"/>
                    </a:cubicBezTo>
                    <a:cubicBezTo>
                      <a:pt x="2635" y="152"/>
                      <a:pt x="2218" y="0"/>
                      <a:pt x="1810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22"/>
              <p:cNvSpPr/>
              <p:nvPr/>
            </p:nvSpPr>
            <p:spPr>
              <a:xfrm>
                <a:off x="7042975" y="163865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503" y="1"/>
                    </a:moveTo>
                    <a:cubicBezTo>
                      <a:pt x="253" y="1"/>
                      <a:pt x="17" y="191"/>
                      <a:pt x="17" y="478"/>
                    </a:cubicBezTo>
                    <a:cubicBezTo>
                      <a:pt x="0" y="757"/>
                      <a:pt x="230" y="971"/>
                      <a:pt x="493" y="971"/>
                    </a:cubicBezTo>
                    <a:cubicBezTo>
                      <a:pt x="937" y="971"/>
                      <a:pt x="1150" y="445"/>
                      <a:pt x="854" y="149"/>
                    </a:cubicBezTo>
                    <a:cubicBezTo>
                      <a:pt x="752" y="47"/>
                      <a:pt x="626" y="1"/>
                      <a:pt x="50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22"/>
              <p:cNvSpPr/>
              <p:nvPr/>
            </p:nvSpPr>
            <p:spPr>
              <a:xfrm>
                <a:off x="6517650" y="85420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658" y="0"/>
                    </a:moveTo>
                    <a:cubicBezTo>
                      <a:pt x="214" y="0"/>
                      <a:pt x="1" y="510"/>
                      <a:pt x="313" y="822"/>
                    </a:cubicBezTo>
                    <a:cubicBezTo>
                      <a:pt x="410" y="924"/>
                      <a:pt x="532" y="970"/>
                      <a:pt x="653" y="970"/>
                    </a:cubicBezTo>
                    <a:cubicBezTo>
                      <a:pt x="899" y="970"/>
                      <a:pt x="1140" y="780"/>
                      <a:pt x="1151" y="493"/>
                    </a:cubicBezTo>
                    <a:cubicBezTo>
                      <a:pt x="1151" y="214"/>
                      <a:pt x="921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22"/>
              <p:cNvSpPr/>
              <p:nvPr/>
            </p:nvSpPr>
            <p:spPr>
              <a:xfrm>
                <a:off x="6829400" y="1220550"/>
                <a:ext cx="137900" cy="482000"/>
              </a:xfrm>
              <a:custGeom>
                <a:rect b="b" l="l" r="r" t="t"/>
                <a:pathLst>
                  <a:path extrusionOk="0" h="19280" w="5516">
                    <a:moveTo>
                      <a:pt x="0" y="1"/>
                    </a:moveTo>
                    <a:lnTo>
                      <a:pt x="0" y="14097"/>
                    </a:lnTo>
                    <a:lnTo>
                      <a:pt x="4403" y="18549"/>
                    </a:lnTo>
                    <a:cubicBezTo>
                      <a:pt x="4370" y="18615"/>
                      <a:pt x="4354" y="18697"/>
                      <a:pt x="4354" y="18779"/>
                    </a:cubicBezTo>
                    <a:cubicBezTo>
                      <a:pt x="4354" y="19077"/>
                      <a:pt x="4592" y="19279"/>
                      <a:pt x="4848" y="19279"/>
                    </a:cubicBezTo>
                    <a:cubicBezTo>
                      <a:pt x="4972" y="19279"/>
                      <a:pt x="5101" y="19232"/>
                      <a:pt x="5208" y="19124"/>
                    </a:cubicBezTo>
                    <a:cubicBezTo>
                      <a:pt x="5516" y="18816"/>
                      <a:pt x="5297" y="18286"/>
                      <a:pt x="4851" y="18286"/>
                    </a:cubicBezTo>
                    <a:cubicBezTo>
                      <a:pt x="4844" y="18286"/>
                      <a:pt x="4837" y="18286"/>
                      <a:pt x="4830" y="18286"/>
                    </a:cubicBezTo>
                    <a:cubicBezTo>
                      <a:pt x="4764" y="18286"/>
                      <a:pt x="4682" y="18303"/>
                      <a:pt x="4617" y="18335"/>
                    </a:cubicBezTo>
                    <a:lnTo>
                      <a:pt x="312" y="13965"/>
                    </a:lnTo>
                    <a:lnTo>
                      <a:pt x="312" y="6244"/>
                    </a:lnTo>
                    <a:lnTo>
                      <a:pt x="2530" y="8495"/>
                    </a:lnTo>
                    <a:lnTo>
                      <a:pt x="2530" y="12963"/>
                    </a:lnTo>
                    <a:lnTo>
                      <a:pt x="2826" y="12963"/>
                    </a:lnTo>
                    <a:lnTo>
                      <a:pt x="2826" y="8363"/>
                    </a:lnTo>
                    <a:lnTo>
                      <a:pt x="312" y="58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2"/>
              <p:cNvSpPr/>
              <p:nvPr/>
            </p:nvSpPr>
            <p:spPr>
              <a:xfrm>
                <a:off x="5995625" y="628300"/>
                <a:ext cx="170475" cy="171300"/>
              </a:xfrm>
              <a:custGeom>
                <a:rect b="b" l="l" r="r" t="t"/>
                <a:pathLst>
                  <a:path extrusionOk="0" h="6852" w="6819">
                    <a:moveTo>
                      <a:pt x="493" y="0"/>
                    </a:moveTo>
                    <a:cubicBezTo>
                      <a:pt x="231" y="0"/>
                      <a:pt x="1" y="214"/>
                      <a:pt x="17" y="493"/>
                    </a:cubicBezTo>
                    <a:cubicBezTo>
                      <a:pt x="17" y="756"/>
                      <a:pt x="231" y="970"/>
                      <a:pt x="493" y="970"/>
                    </a:cubicBezTo>
                    <a:cubicBezTo>
                      <a:pt x="576" y="970"/>
                      <a:pt x="658" y="953"/>
                      <a:pt x="740" y="920"/>
                    </a:cubicBezTo>
                    <a:lnTo>
                      <a:pt x="6589" y="6851"/>
                    </a:lnTo>
                    <a:lnTo>
                      <a:pt x="6819" y="6654"/>
                    </a:lnTo>
                    <a:lnTo>
                      <a:pt x="937" y="690"/>
                    </a:lnTo>
                    <a:cubicBezTo>
                      <a:pt x="970" y="625"/>
                      <a:pt x="986" y="559"/>
                      <a:pt x="986" y="493"/>
                    </a:cubicBezTo>
                    <a:cubicBezTo>
                      <a:pt x="986" y="214"/>
                      <a:pt x="773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2"/>
              <p:cNvSpPr/>
              <p:nvPr/>
            </p:nvSpPr>
            <p:spPr>
              <a:xfrm>
                <a:off x="5267425" y="784775"/>
                <a:ext cx="1094175" cy="211975"/>
              </a:xfrm>
              <a:custGeom>
                <a:rect b="b" l="l" r="r" t="t"/>
                <a:pathLst>
                  <a:path extrusionOk="0" h="8479" w="43767">
                    <a:moveTo>
                      <a:pt x="18006" y="2038"/>
                    </a:moveTo>
                    <a:lnTo>
                      <a:pt x="19370" y="4437"/>
                    </a:lnTo>
                    <a:lnTo>
                      <a:pt x="18006" y="6819"/>
                    </a:lnTo>
                    <a:lnTo>
                      <a:pt x="15279" y="6819"/>
                    </a:lnTo>
                    <a:lnTo>
                      <a:pt x="13915" y="4437"/>
                    </a:lnTo>
                    <a:lnTo>
                      <a:pt x="14474" y="3467"/>
                    </a:lnTo>
                    <a:lnTo>
                      <a:pt x="14507" y="3467"/>
                    </a:lnTo>
                    <a:lnTo>
                      <a:pt x="14507" y="3418"/>
                    </a:lnTo>
                    <a:lnTo>
                      <a:pt x="15279" y="2054"/>
                    </a:lnTo>
                    <a:lnTo>
                      <a:pt x="18006" y="2038"/>
                    </a:lnTo>
                    <a:close/>
                    <a:moveTo>
                      <a:pt x="21916" y="1"/>
                    </a:moveTo>
                    <a:cubicBezTo>
                      <a:pt x="21259" y="1"/>
                      <a:pt x="21259" y="987"/>
                      <a:pt x="21916" y="987"/>
                    </a:cubicBezTo>
                    <a:cubicBezTo>
                      <a:pt x="22130" y="987"/>
                      <a:pt x="22311" y="855"/>
                      <a:pt x="22376" y="658"/>
                    </a:cubicBezTo>
                    <a:lnTo>
                      <a:pt x="27666" y="658"/>
                    </a:lnTo>
                    <a:lnTo>
                      <a:pt x="31231" y="4289"/>
                    </a:lnTo>
                    <a:lnTo>
                      <a:pt x="19633" y="4289"/>
                    </a:lnTo>
                    <a:lnTo>
                      <a:pt x="18187" y="1742"/>
                    </a:lnTo>
                    <a:lnTo>
                      <a:pt x="15131" y="1742"/>
                    </a:lnTo>
                    <a:lnTo>
                      <a:pt x="14310" y="3172"/>
                    </a:lnTo>
                    <a:lnTo>
                      <a:pt x="6342" y="3172"/>
                    </a:lnTo>
                    <a:cubicBezTo>
                      <a:pt x="6263" y="2934"/>
                      <a:pt x="6067" y="2826"/>
                      <a:pt x="5873" y="2826"/>
                    </a:cubicBezTo>
                    <a:cubicBezTo>
                      <a:pt x="5622" y="2826"/>
                      <a:pt x="5372" y="3005"/>
                      <a:pt x="5372" y="3319"/>
                    </a:cubicBezTo>
                    <a:cubicBezTo>
                      <a:pt x="5372" y="3634"/>
                      <a:pt x="5622" y="3813"/>
                      <a:pt x="5873" y="3813"/>
                    </a:cubicBezTo>
                    <a:cubicBezTo>
                      <a:pt x="6067" y="3813"/>
                      <a:pt x="6263" y="3704"/>
                      <a:pt x="6342" y="3467"/>
                    </a:cubicBezTo>
                    <a:lnTo>
                      <a:pt x="14129" y="3467"/>
                    </a:lnTo>
                    <a:lnTo>
                      <a:pt x="13669" y="4289"/>
                    </a:lnTo>
                    <a:lnTo>
                      <a:pt x="0" y="4289"/>
                    </a:lnTo>
                    <a:lnTo>
                      <a:pt x="0" y="4601"/>
                    </a:lnTo>
                    <a:lnTo>
                      <a:pt x="13669" y="4601"/>
                    </a:lnTo>
                    <a:lnTo>
                      <a:pt x="15115" y="7131"/>
                    </a:lnTo>
                    <a:lnTo>
                      <a:pt x="18187" y="7131"/>
                    </a:lnTo>
                    <a:lnTo>
                      <a:pt x="19633" y="4601"/>
                    </a:lnTo>
                    <a:lnTo>
                      <a:pt x="39742" y="4601"/>
                    </a:lnTo>
                    <a:lnTo>
                      <a:pt x="43553" y="8478"/>
                    </a:lnTo>
                    <a:lnTo>
                      <a:pt x="43767" y="8248"/>
                    </a:lnTo>
                    <a:lnTo>
                      <a:pt x="39857" y="4289"/>
                    </a:lnTo>
                    <a:lnTo>
                      <a:pt x="31659" y="4289"/>
                    </a:lnTo>
                    <a:lnTo>
                      <a:pt x="27781" y="346"/>
                    </a:lnTo>
                    <a:lnTo>
                      <a:pt x="22393" y="346"/>
                    </a:lnTo>
                    <a:cubicBezTo>
                      <a:pt x="22327" y="149"/>
                      <a:pt x="22146" y="1"/>
                      <a:pt x="2191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22"/>
              <p:cNvSpPr/>
              <p:nvPr/>
            </p:nvSpPr>
            <p:spPr>
              <a:xfrm>
                <a:off x="5883900" y="924850"/>
                <a:ext cx="37825" cy="43550"/>
              </a:xfrm>
              <a:custGeom>
                <a:rect b="b" l="l" r="r" t="t"/>
                <a:pathLst>
                  <a:path extrusionOk="0" h="1742" w="1513">
                    <a:moveTo>
                      <a:pt x="1463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22"/>
              <p:cNvSpPr/>
              <p:nvPr/>
            </p:nvSpPr>
            <p:spPr>
              <a:xfrm>
                <a:off x="6811725" y="2031325"/>
                <a:ext cx="43150" cy="38625"/>
              </a:xfrm>
              <a:custGeom>
                <a:rect b="b" l="l" r="r" t="t"/>
                <a:pathLst>
                  <a:path extrusionOk="0" h="1545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22"/>
              <p:cNvSpPr/>
              <p:nvPr/>
            </p:nvSpPr>
            <p:spPr>
              <a:xfrm>
                <a:off x="6422775" y="693600"/>
                <a:ext cx="43550" cy="38625"/>
              </a:xfrm>
              <a:custGeom>
                <a:rect b="b" l="l" r="r" t="t"/>
                <a:pathLst>
                  <a:path extrusionOk="0" h="1545" w="1742">
                    <a:moveTo>
                      <a:pt x="838" y="1"/>
                    </a:moveTo>
                    <a:lnTo>
                      <a:pt x="428" y="773"/>
                    </a:lnTo>
                    <a:lnTo>
                      <a:pt x="1" y="1545"/>
                    </a:lnTo>
                    <a:lnTo>
                      <a:pt x="871" y="1512"/>
                    </a:lnTo>
                    <a:lnTo>
                      <a:pt x="1742" y="1496"/>
                    </a:lnTo>
                    <a:lnTo>
                      <a:pt x="1282" y="756"/>
                    </a:lnTo>
                    <a:lnTo>
                      <a:pt x="83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22"/>
              <p:cNvSpPr/>
              <p:nvPr/>
            </p:nvSpPr>
            <p:spPr>
              <a:xfrm>
                <a:off x="5229625" y="873900"/>
                <a:ext cx="38225" cy="43575"/>
              </a:xfrm>
              <a:custGeom>
                <a:rect b="b" l="l" r="r" t="t"/>
                <a:pathLst>
                  <a:path extrusionOk="0" h="1743" w="1529">
                    <a:moveTo>
                      <a:pt x="1479" y="1"/>
                    </a:moveTo>
                    <a:lnTo>
                      <a:pt x="740" y="461"/>
                    </a:lnTo>
                    <a:lnTo>
                      <a:pt x="1" y="904"/>
                    </a:lnTo>
                    <a:lnTo>
                      <a:pt x="757" y="1332"/>
                    </a:lnTo>
                    <a:lnTo>
                      <a:pt x="1529" y="1742"/>
                    </a:lnTo>
                    <a:lnTo>
                      <a:pt x="1496" y="872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22"/>
              <p:cNvSpPr/>
              <p:nvPr/>
            </p:nvSpPr>
            <p:spPr>
              <a:xfrm>
                <a:off x="5935250" y="924850"/>
                <a:ext cx="37800" cy="43550"/>
              </a:xfrm>
              <a:custGeom>
                <a:rect b="b" l="l" r="r" t="t"/>
                <a:pathLst>
                  <a:path extrusionOk="0" h="1742" w="1512">
                    <a:moveTo>
                      <a:pt x="1479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6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22"/>
              <p:cNvSpPr/>
              <p:nvPr/>
            </p:nvSpPr>
            <p:spPr>
              <a:xfrm>
                <a:off x="5630900" y="849675"/>
                <a:ext cx="104775" cy="92025"/>
              </a:xfrm>
              <a:custGeom>
                <a:rect b="b" l="l" r="r" t="t"/>
                <a:pathLst>
                  <a:path extrusionOk="0" h="3681" w="4191">
                    <a:moveTo>
                      <a:pt x="3089" y="116"/>
                    </a:moveTo>
                    <a:lnTo>
                      <a:pt x="4075" y="1841"/>
                    </a:lnTo>
                    <a:lnTo>
                      <a:pt x="3089" y="3566"/>
                    </a:lnTo>
                    <a:lnTo>
                      <a:pt x="1118" y="3566"/>
                    </a:lnTo>
                    <a:lnTo>
                      <a:pt x="149" y="1841"/>
                    </a:lnTo>
                    <a:lnTo>
                      <a:pt x="1118" y="116"/>
                    </a:lnTo>
                    <a:close/>
                    <a:moveTo>
                      <a:pt x="1052" y="1"/>
                    </a:moveTo>
                    <a:lnTo>
                      <a:pt x="1" y="1841"/>
                    </a:lnTo>
                    <a:lnTo>
                      <a:pt x="1052" y="3681"/>
                    </a:lnTo>
                    <a:lnTo>
                      <a:pt x="3155" y="3681"/>
                    </a:lnTo>
                    <a:lnTo>
                      <a:pt x="4190" y="1841"/>
                    </a:lnTo>
                    <a:lnTo>
                      <a:pt x="3155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22"/>
              <p:cNvSpPr/>
              <p:nvPr/>
            </p:nvSpPr>
            <p:spPr>
              <a:xfrm>
                <a:off x="6992025" y="1092425"/>
                <a:ext cx="63700" cy="55875"/>
              </a:xfrm>
              <a:custGeom>
                <a:rect b="b" l="l" r="r" t="t"/>
                <a:pathLst>
                  <a:path extrusionOk="0" h="2235" w="2548">
                    <a:moveTo>
                      <a:pt x="642" y="0"/>
                    </a:moveTo>
                    <a:lnTo>
                      <a:pt x="1" y="1117"/>
                    </a:lnTo>
                    <a:lnTo>
                      <a:pt x="642" y="2234"/>
                    </a:lnTo>
                    <a:lnTo>
                      <a:pt x="1907" y="2234"/>
                    </a:lnTo>
                    <a:lnTo>
                      <a:pt x="2547" y="1117"/>
                    </a:lnTo>
                    <a:lnTo>
                      <a:pt x="1907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22"/>
              <p:cNvSpPr/>
              <p:nvPr/>
            </p:nvSpPr>
            <p:spPr>
              <a:xfrm>
                <a:off x="6428125" y="967550"/>
                <a:ext cx="112150" cy="98600"/>
              </a:xfrm>
              <a:custGeom>
                <a:rect b="b" l="l" r="r" t="t"/>
                <a:pathLst>
                  <a:path extrusionOk="0" h="3944" w="4486">
                    <a:moveTo>
                      <a:pt x="3302" y="116"/>
                    </a:moveTo>
                    <a:lnTo>
                      <a:pt x="4337" y="1972"/>
                    </a:lnTo>
                    <a:lnTo>
                      <a:pt x="3302" y="3812"/>
                    </a:lnTo>
                    <a:lnTo>
                      <a:pt x="1199" y="3812"/>
                    </a:lnTo>
                    <a:lnTo>
                      <a:pt x="148" y="1972"/>
                    </a:lnTo>
                    <a:lnTo>
                      <a:pt x="1199" y="116"/>
                    </a:lnTo>
                    <a:close/>
                    <a:moveTo>
                      <a:pt x="1117" y="1"/>
                    </a:moveTo>
                    <a:lnTo>
                      <a:pt x="0" y="1972"/>
                    </a:lnTo>
                    <a:lnTo>
                      <a:pt x="1117" y="3944"/>
                    </a:lnTo>
                    <a:lnTo>
                      <a:pt x="3352" y="3944"/>
                    </a:lnTo>
                    <a:lnTo>
                      <a:pt x="4485" y="1972"/>
                    </a:lnTo>
                    <a:lnTo>
                      <a:pt x="336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22"/>
              <p:cNvSpPr/>
              <p:nvPr/>
            </p:nvSpPr>
            <p:spPr>
              <a:xfrm>
                <a:off x="6854025" y="2214100"/>
                <a:ext cx="38225" cy="33700"/>
              </a:xfrm>
              <a:custGeom>
                <a:rect b="b" l="l" r="r" t="t"/>
                <a:pathLst>
                  <a:path extrusionOk="0" h="1348" w="1529">
                    <a:moveTo>
                      <a:pt x="1" y="0"/>
                    </a:moveTo>
                    <a:lnTo>
                      <a:pt x="379" y="674"/>
                    </a:lnTo>
                    <a:lnTo>
                      <a:pt x="773" y="1347"/>
                    </a:lnTo>
                    <a:lnTo>
                      <a:pt x="1151" y="674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22"/>
              <p:cNvSpPr/>
              <p:nvPr/>
            </p:nvSpPr>
            <p:spPr>
              <a:xfrm>
                <a:off x="6073675" y="659925"/>
                <a:ext cx="315450" cy="318325"/>
              </a:xfrm>
              <a:custGeom>
                <a:rect b="b" l="l" r="r" t="t"/>
                <a:pathLst>
                  <a:path extrusionOk="0" h="12733" w="12618">
                    <a:moveTo>
                      <a:pt x="493" y="0"/>
                    </a:moveTo>
                    <a:cubicBezTo>
                      <a:pt x="214" y="0"/>
                      <a:pt x="0" y="214"/>
                      <a:pt x="0" y="493"/>
                    </a:cubicBezTo>
                    <a:cubicBezTo>
                      <a:pt x="0" y="773"/>
                      <a:pt x="214" y="986"/>
                      <a:pt x="493" y="986"/>
                    </a:cubicBezTo>
                    <a:cubicBezTo>
                      <a:pt x="575" y="986"/>
                      <a:pt x="674" y="970"/>
                      <a:pt x="756" y="920"/>
                    </a:cubicBezTo>
                    <a:lnTo>
                      <a:pt x="12404" y="12733"/>
                    </a:lnTo>
                    <a:lnTo>
                      <a:pt x="12617" y="12503"/>
                    </a:lnTo>
                    <a:lnTo>
                      <a:pt x="10054" y="9907"/>
                    </a:lnTo>
                    <a:lnTo>
                      <a:pt x="10054" y="6391"/>
                    </a:lnTo>
                    <a:lnTo>
                      <a:pt x="7738" y="4042"/>
                    </a:lnTo>
                    <a:lnTo>
                      <a:pt x="7524" y="4256"/>
                    </a:lnTo>
                    <a:lnTo>
                      <a:pt x="9759" y="6523"/>
                    </a:lnTo>
                    <a:lnTo>
                      <a:pt x="9759" y="9595"/>
                    </a:lnTo>
                    <a:lnTo>
                      <a:pt x="953" y="674"/>
                    </a:lnTo>
                    <a:cubicBezTo>
                      <a:pt x="969" y="625"/>
                      <a:pt x="986" y="559"/>
                      <a:pt x="986" y="493"/>
                    </a:cubicBezTo>
                    <a:cubicBezTo>
                      <a:pt x="986" y="214"/>
                      <a:pt x="756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6890175" y="1281750"/>
                <a:ext cx="43150" cy="38650"/>
              </a:xfrm>
              <a:custGeom>
                <a:rect b="b" l="l" r="r" t="t"/>
                <a:pathLst>
                  <a:path extrusionOk="0" h="1546" w="1726">
                    <a:moveTo>
                      <a:pt x="1726" y="1"/>
                    </a:moveTo>
                    <a:lnTo>
                      <a:pt x="855" y="34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22"/>
              <p:cNvSpPr/>
              <p:nvPr/>
            </p:nvSpPr>
            <p:spPr>
              <a:xfrm>
                <a:off x="6890175" y="1229600"/>
                <a:ext cx="43150" cy="38225"/>
              </a:xfrm>
              <a:custGeom>
                <a:rect b="b" l="l" r="r" t="t"/>
                <a:pathLst>
                  <a:path extrusionOk="0" h="1529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33"/>
                    </a:lnTo>
                    <a:lnTo>
                      <a:pt x="444" y="789"/>
                    </a:lnTo>
                    <a:lnTo>
                      <a:pt x="888" y="1528"/>
                    </a:lnTo>
                    <a:lnTo>
                      <a:pt x="1315" y="772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22"/>
              <p:cNvSpPr/>
              <p:nvPr/>
            </p:nvSpPr>
            <p:spPr>
              <a:xfrm>
                <a:off x="708855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89" y="1282"/>
                    </a:lnTo>
                    <a:lnTo>
                      <a:pt x="1529" y="838"/>
                    </a:lnTo>
                    <a:lnTo>
                      <a:pt x="773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22"/>
              <p:cNvSpPr/>
              <p:nvPr/>
            </p:nvSpPr>
            <p:spPr>
              <a:xfrm>
                <a:off x="703680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73" y="1282"/>
                    </a:lnTo>
                    <a:lnTo>
                      <a:pt x="1529" y="838"/>
                    </a:lnTo>
                    <a:lnTo>
                      <a:pt x="756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22"/>
              <p:cNvSpPr/>
              <p:nvPr/>
            </p:nvSpPr>
            <p:spPr>
              <a:xfrm>
                <a:off x="6810075" y="2190275"/>
                <a:ext cx="126125" cy="444425"/>
              </a:xfrm>
              <a:custGeom>
                <a:rect b="b" l="l" r="r" t="t"/>
                <a:pathLst>
                  <a:path extrusionOk="0" h="17777" w="5045">
                    <a:moveTo>
                      <a:pt x="4519" y="312"/>
                    </a:moveTo>
                    <a:lnTo>
                      <a:pt x="2515" y="3812"/>
                    </a:lnTo>
                    <a:lnTo>
                      <a:pt x="527" y="312"/>
                    </a:lnTo>
                    <a:close/>
                    <a:moveTo>
                      <a:pt x="1" y="0"/>
                    </a:moveTo>
                    <a:lnTo>
                      <a:pt x="2367" y="4173"/>
                    </a:lnTo>
                    <a:lnTo>
                      <a:pt x="2367" y="7295"/>
                    </a:lnTo>
                    <a:lnTo>
                      <a:pt x="1167" y="8527"/>
                    </a:lnTo>
                    <a:lnTo>
                      <a:pt x="1167" y="13127"/>
                    </a:lnTo>
                    <a:cubicBezTo>
                      <a:pt x="642" y="13291"/>
                      <a:pt x="773" y="14063"/>
                      <a:pt x="1315" y="14063"/>
                    </a:cubicBezTo>
                    <a:cubicBezTo>
                      <a:pt x="1874" y="14063"/>
                      <a:pt x="2005" y="13291"/>
                      <a:pt x="1480" y="13127"/>
                    </a:cubicBezTo>
                    <a:lnTo>
                      <a:pt x="1480" y="8658"/>
                    </a:lnTo>
                    <a:lnTo>
                      <a:pt x="2367" y="7738"/>
                    </a:lnTo>
                    <a:lnTo>
                      <a:pt x="2367" y="16298"/>
                    </a:lnTo>
                    <a:cubicBezTo>
                      <a:pt x="1595" y="16478"/>
                      <a:pt x="1595" y="17596"/>
                      <a:pt x="2367" y="17760"/>
                    </a:cubicBezTo>
                    <a:lnTo>
                      <a:pt x="2367" y="17776"/>
                    </a:lnTo>
                    <a:lnTo>
                      <a:pt x="2679" y="17776"/>
                    </a:lnTo>
                    <a:lnTo>
                      <a:pt x="2679" y="17760"/>
                    </a:lnTo>
                    <a:cubicBezTo>
                      <a:pt x="3451" y="17596"/>
                      <a:pt x="3451" y="16478"/>
                      <a:pt x="2679" y="16298"/>
                    </a:cubicBezTo>
                    <a:lnTo>
                      <a:pt x="2679" y="4173"/>
                    </a:lnTo>
                    <a:lnTo>
                      <a:pt x="5045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22"/>
              <p:cNvSpPr/>
              <p:nvPr/>
            </p:nvSpPr>
            <p:spPr>
              <a:xfrm>
                <a:off x="6920150" y="1990650"/>
                <a:ext cx="83400" cy="301500"/>
              </a:xfrm>
              <a:custGeom>
                <a:rect b="b" l="l" r="r" t="t"/>
                <a:pathLst>
                  <a:path extrusionOk="0" h="12060" w="3336">
                    <a:moveTo>
                      <a:pt x="182" y="1"/>
                    </a:moveTo>
                    <a:lnTo>
                      <a:pt x="1" y="247"/>
                    </a:lnTo>
                    <a:lnTo>
                      <a:pt x="3040" y="2745"/>
                    </a:lnTo>
                    <a:lnTo>
                      <a:pt x="3040" y="12060"/>
                    </a:lnTo>
                    <a:lnTo>
                      <a:pt x="3336" y="12060"/>
                    </a:lnTo>
                    <a:lnTo>
                      <a:pt x="3336" y="2597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>
                <a:off x="6492200" y="592975"/>
                <a:ext cx="86675" cy="313825"/>
              </a:xfrm>
              <a:custGeom>
                <a:rect b="b" l="l" r="r" t="t"/>
                <a:pathLst>
                  <a:path extrusionOk="0" h="12553" w="3467">
                    <a:moveTo>
                      <a:pt x="1676" y="9579"/>
                    </a:moveTo>
                    <a:cubicBezTo>
                      <a:pt x="2859" y="9579"/>
                      <a:pt x="3467" y="11008"/>
                      <a:pt x="2629" y="11862"/>
                    </a:cubicBezTo>
                    <a:cubicBezTo>
                      <a:pt x="2355" y="12142"/>
                      <a:pt x="2016" y="12266"/>
                      <a:pt x="1683" y="12266"/>
                    </a:cubicBezTo>
                    <a:cubicBezTo>
                      <a:pt x="998" y="12266"/>
                      <a:pt x="340" y="11738"/>
                      <a:pt x="329" y="10942"/>
                    </a:cubicBezTo>
                    <a:cubicBezTo>
                      <a:pt x="329" y="10186"/>
                      <a:pt x="920" y="9579"/>
                      <a:pt x="1676" y="9579"/>
                    </a:cubicBezTo>
                    <a:close/>
                    <a:moveTo>
                      <a:pt x="1692" y="1"/>
                    </a:moveTo>
                    <a:cubicBezTo>
                      <a:pt x="1413" y="1"/>
                      <a:pt x="1199" y="214"/>
                      <a:pt x="1199" y="493"/>
                    </a:cubicBezTo>
                    <a:cubicBezTo>
                      <a:pt x="1199" y="691"/>
                      <a:pt x="1331" y="888"/>
                      <a:pt x="1528" y="953"/>
                    </a:cubicBezTo>
                    <a:lnTo>
                      <a:pt x="1528" y="9266"/>
                    </a:lnTo>
                    <a:cubicBezTo>
                      <a:pt x="641" y="9349"/>
                      <a:pt x="0" y="10104"/>
                      <a:pt x="33" y="10975"/>
                    </a:cubicBezTo>
                    <a:cubicBezTo>
                      <a:pt x="66" y="11862"/>
                      <a:pt x="789" y="12552"/>
                      <a:pt x="1676" y="12552"/>
                    </a:cubicBezTo>
                    <a:cubicBezTo>
                      <a:pt x="2546" y="12552"/>
                      <a:pt x="3269" y="11862"/>
                      <a:pt x="3319" y="10975"/>
                    </a:cubicBezTo>
                    <a:cubicBezTo>
                      <a:pt x="3352" y="10104"/>
                      <a:pt x="2694" y="9349"/>
                      <a:pt x="1824" y="9266"/>
                    </a:cubicBezTo>
                    <a:lnTo>
                      <a:pt x="1824" y="953"/>
                    </a:lnTo>
                    <a:cubicBezTo>
                      <a:pt x="2037" y="904"/>
                      <a:pt x="2169" y="707"/>
                      <a:pt x="2169" y="493"/>
                    </a:cubicBezTo>
                    <a:cubicBezTo>
                      <a:pt x="2169" y="214"/>
                      <a:pt x="1955" y="1"/>
                      <a:pt x="169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2"/>
              <p:cNvSpPr/>
              <p:nvPr/>
            </p:nvSpPr>
            <p:spPr>
              <a:xfrm>
                <a:off x="6959175" y="1929475"/>
                <a:ext cx="63700" cy="55450"/>
              </a:xfrm>
              <a:custGeom>
                <a:rect b="b" l="l" r="r" t="t"/>
                <a:pathLst>
                  <a:path extrusionOk="0" h="2218" w="2548">
                    <a:moveTo>
                      <a:pt x="641" y="0"/>
                    </a:moveTo>
                    <a:lnTo>
                      <a:pt x="1" y="1117"/>
                    </a:lnTo>
                    <a:lnTo>
                      <a:pt x="641" y="2218"/>
                    </a:lnTo>
                    <a:lnTo>
                      <a:pt x="1906" y="2218"/>
                    </a:lnTo>
                    <a:lnTo>
                      <a:pt x="2547" y="1117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2"/>
              <p:cNvSpPr/>
              <p:nvPr/>
            </p:nvSpPr>
            <p:spPr>
              <a:xfrm>
                <a:off x="6865950" y="1821575"/>
                <a:ext cx="70125" cy="59850"/>
              </a:xfrm>
              <a:custGeom>
                <a:rect b="b" l="l" r="r" t="t"/>
                <a:pathLst>
                  <a:path extrusionOk="0" h="2394" w="2805">
                    <a:moveTo>
                      <a:pt x="1207" y="1"/>
                    </a:moveTo>
                    <a:cubicBezTo>
                      <a:pt x="591" y="1"/>
                      <a:pt x="0" y="474"/>
                      <a:pt x="0" y="1195"/>
                    </a:cubicBezTo>
                    <a:cubicBezTo>
                      <a:pt x="0" y="1852"/>
                      <a:pt x="526" y="2394"/>
                      <a:pt x="1183" y="2394"/>
                    </a:cubicBezTo>
                    <a:cubicBezTo>
                      <a:pt x="1190" y="2394"/>
                      <a:pt x="1197" y="2394"/>
                      <a:pt x="1203" y="2394"/>
                    </a:cubicBezTo>
                    <a:cubicBezTo>
                      <a:pt x="2274" y="2394"/>
                      <a:pt x="2805" y="1108"/>
                      <a:pt x="2054" y="357"/>
                    </a:cubicBezTo>
                    <a:cubicBezTo>
                      <a:pt x="1808" y="111"/>
                      <a:pt x="1505" y="1"/>
                      <a:pt x="1207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6745600" y="964250"/>
                <a:ext cx="122600" cy="104775"/>
              </a:xfrm>
              <a:custGeom>
                <a:rect b="b" l="l" r="r" t="t"/>
                <a:pathLst>
                  <a:path extrusionOk="0" h="4191" w="4904">
                    <a:moveTo>
                      <a:pt x="2129" y="1"/>
                    </a:moveTo>
                    <a:cubicBezTo>
                      <a:pt x="1052" y="1"/>
                      <a:pt x="17" y="839"/>
                      <a:pt x="17" y="2104"/>
                    </a:cubicBezTo>
                    <a:cubicBezTo>
                      <a:pt x="1" y="3254"/>
                      <a:pt x="937" y="4191"/>
                      <a:pt x="2087" y="4191"/>
                    </a:cubicBezTo>
                    <a:cubicBezTo>
                      <a:pt x="2101" y="4191"/>
                      <a:pt x="2114" y="4191"/>
                      <a:pt x="2128" y="4191"/>
                    </a:cubicBezTo>
                    <a:cubicBezTo>
                      <a:pt x="3974" y="4191"/>
                      <a:pt x="4903" y="1963"/>
                      <a:pt x="3599" y="626"/>
                    </a:cubicBezTo>
                    <a:cubicBezTo>
                      <a:pt x="3172" y="194"/>
                      <a:pt x="2646" y="1"/>
                      <a:pt x="2129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2"/>
              <p:cNvSpPr/>
              <p:nvPr/>
            </p:nvSpPr>
            <p:spPr>
              <a:xfrm>
                <a:off x="5658425" y="873900"/>
                <a:ext cx="50125" cy="43575"/>
              </a:xfrm>
              <a:custGeom>
                <a:rect b="b" l="l" r="r" t="t"/>
                <a:pathLst>
                  <a:path extrusionOk="0" h="1743" w="2005">
                    <a:moveTo>
                      <a:pt x="510" y="1"/>
                    </a:moveTo>
                    <a:lnTo>
                      <a:pt x="0" y="872"/>
                    </a:lnTo>
                    <a:lnTo>
                      <a:pt x="510" y="1742"/>
                    </a:lnTo>
                    <a:lnTo>
                      <a:pt x="1496" y="1742"/>
                    </a:lnTo>
                    <a:lnTo>
                      <a:pt x="2005" y="872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22"/>
              <p:cNvSpPr/>
              <p:nvPr/>
            </p:nvSpPr>
            <p:spPr>
              <a:xfrm>
                <a:off x="6459750" y="995475"/>
                <a:ext cx="48900" cy="42750"/>
              </a:xfrm>
              <a:custGeom>
                <a:rect b="b" l="l" r="r" t="t"/>
                <a:pathLst>
                  <a:path extrusionOk="0" h="1710" w="1956">
                    <a:moveTo>
                      <a:pt x="493" y="1"/>
                    </a:moveTo>
                    <a:lnTo>
                      <a:pt x="0" y="855"/>
                    </a:lnTo>
                    <a:lnTo>
                      <a:pt x="493" y="1709"/>
                    </a:lnTo>
                    <a:lnTo>
                      <a:pt x="1462" y="1709"/>
                    </a:lnTo>
                    <a:lnTo>
                      <a:pt x="1955" y="855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22"/>
              <p:cNvSpPr/>
              <p:nvPr/>
            </p:nvSpPr>
            <p:spPr>
              <a:xfrm>
                <a:off x="6723425" y="1713425"/>
                <a:ext cx="45200" cy="39450"/>
              </a:xfrm>
              <a:custGeom>
                <a:rect b="b" l="l" r="r" t="t"/>
                <a:pathLst>
                  <a:path extrusionOk="0" h="1578" w="1808">
                    <a:moveTo>
                      <a:pt x="0" y="0"/>
                    </a:moveTo>
                    <a:lnTo>
                      <a:pt x="460" y="789"/>
                    </a:lnTo>
                    <a:lnTo>
                      <a:pt x="904" y="1578"/>
                    </a:lnTo>
                    <a:lnTo>
                      <a:pt x="1348" y="789"/>
                    </a:lnTo>
                    <a:lnTo>
                      <a:pt x="1808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4" name="Google Shape;984;p22"/>
          <p:cNvSpPr txBox="1"/>
          <p:nvPr>
            <p:ph type="title"/>
          </p:nvPr>
        </p:nvSpPr>
        <p:spPr>
          <a:xfrm>
            <a:off x="5360671" y="1497875"/>
            <a:ext cx="28656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85" name="Google Shape;985;p22"/>
          <p:cNvSpPr txBox="1"/>
          <p:nvPr>
            <p:ph idx="1" type="subTitle"/>
          </p:nvPr>
        </p:nvSpPr>
        <p:spPr>
          <a:xfrm>
            <a:off x="5360671" y="2643550"/>
            <a:ext cx="2865600" cy="10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2_2_1_1_1_1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23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8" name="Google Shape;988;p23"/>
          <p:cNvGrpSpPr/>
          <p:nvPr/>
        </p:nvGrpSpPr>
        <p:grpSpPr>
          <a:xfrm>
            <a:off x="-324526" y="-342441"/>
            <a:ext cx="9485338" cy="5485949"/>
            <a:chOff x="-324526" y="-342441"/>
            <a:chExt cx="9485338" cy="5485949"/>
          </a:xfrm>
        </p:grpSpPr>
        <p:sp>
          <p:nvSpPr>
            <p:cNvPr id="989" name="Google Shape;989;p23"/>
            <p:cNvSpPr/>
            <p:nvPr/>
          </p:nvSpPr>
          <p:spPr>
            <a:xfrm rot="-5400000">
              <a:off x="8015024" y="3997720"/>
              <a:ext cx="594917" cy="1696659"/>
            </a:xfrm>
            <a:custGeom>
              <a:rect b="b" l="l" r="r" t="t"/>
              <a:pathLst>
                <a:path extrusionOk="0" h="29166" w="11169">
                  <a:moveTo>
                    <a:pt x="7284" y="11200"/>
                  </a:moveTo>
                  <a:cubicBezTo>
                    <a:pt x="10218" y="3811"/>
                    <a:pt x="328" y="127"/>
                    <a:pt x="1" y="0"/>
                  </a:cubicBezTo>
                  <a:lnTo>
                    <a:pt x="1" y="29165"/>
                  </a:lnTo>
                  <a:lnTo>
                    <a:pt x="11168" y="29165"/>
                  </a:lnTo>
                  <a:cubicBezTo>
                    <a:pt x="3948" y="26548"/>
                    <a:pt x="4413" y="18441"/>
                    <a:pt x="7284" y="11200"/>
                  </a:cubicBezTo>
                  <a:close/>
                </a:path>
              </a:pathLst>
            </a:custGeom>
            <a:solidFill>
              <a:srgbClr val="6F95D4">
                <a:alpha val="1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0" name="Google Shape;990;p23"/>
            <p:cNvGrpSpPr/>
            <p:nvPr/>
          </p:nvGrpSpPr>
          <p:grpSpPr>
            <a:xfrm rot="-5400000">
              <a:off x="-223898" y="-443069"/>
              <a:ext cx="3015890" cy="3217146"/>
              <a:chOff x="5229625" y="592975"/>
              <a:chExt cx="1914000" cy="2041725"/>
            </a:xfrm>
          </p:grpSpPr>
          <p:sp>
            <p:nvSpPr>
              <p:cNvPr id="991" name="Google Shape;991;p23"/>
              <p:cNvSpPr/>
              <p:nvPr/>
            </p:nvSpPr>
            <p:spPr>
              <a:xfrm>
                <a:off x="6221925" y="672250"/>
                <a:ext cx="24675" cy="24675"/>
              </a:xfrm>
              <a:custGeom>
                <a:rect b="b" l="l" r="r" t="t"/>
                <a:pathLst>
                  <a:path extrusionOk="0" h="987" w="987">
                    <a:moveTo>
                      <a:pt x="494" y="0"/>
                    </a:moveTo>
                    <a:cubicBezTo>
                      <a:pt x="231" y="0"/>
                      <a:pt x="1" y="230"/>
                      <a:pt x="1" y="493"/>
                    </a:cubicBezTo>
                    <a:cubicBezTo>
                      <a:pt x="1" y="772"/>
                      <a:pt x="231" y="986"/>
                      <a:pt x="494" y="986"/>
                    </a:cubicBezTo>
                    <a:cubicBezTo>
                      <a:pt x="773" y="986"/>
                      <a:pt x="987" y="772"/>
                      <a:pt x="987" y="493"/>
                    </a:cubicBezTo>
                    <a:cubicBezTo>
                      <a:pt x="987" y="230"/>
                      <a:pt x="773" y="0"/>
                      <a:pt x="494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3"/>
              <p:cNvSpPr/>
              <p:nvPr/>
            </p:nvSpPr>
            <p:spPr>
              <a:xfrm>
                <a:off x="6762850" y="719475"/>
                <a:ext cx="62450" cy="53825"/>
              </a:xfrm>
              <a:custGeom>
                <a:rect b="b" l="l" r="r" t="t"/>
                <a:pathLst>
                  <a:path extrusionOk="0" h="2153" w="2498">
                    <a:moveTo>
                      <a:pt x="1249" y="1"/>
                    </a:moveTo>
                    <a:lnTo>
                      <a:pt x="625" y="1085"/>
                    </a:lnTo>
                    <a:lnTo>
                      <a:pt x="1" y="2153"/>
                    </a:lnTo>
                    <a:lnTo>
                      <a:pt x="2498" y="2153"/>
                    </a:lnTo>
                    <a:lnTo>
                      <a:pt x="1874" y="1085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3"/>
              <p:cNvSpPr/>
              <p:nvPr/>
            </p:nvSpPr>
            <p:spPr>
              <a:xfrm>
                <a:off x="7076225" y="1004325"/>
                <a:ext cx="29075" cy="24875"/>
              </a:xfrm>
              <a:custGeom>
                <a:rect b="b" l="l" r="r" t="t"/>
                <a:pathLst>
                  <a:path extrusionOk="0" h="995" w="1163">
                    <a:moveTo>
                      <a:pt x="506" y="1"/>
                    </a:moveTo>
                    <a:cubicBezTo>
                      <a:pt x="255" y="1"/>
                      <a:pt x="17" y="203"/>
                      <a:pt x="17" y="501"/>
                    </a:cubicBezTo>
                    <a:cubicBezTo>
                      <a:pt x="1" y="764"/>
                      <a:pt x="231" y="994"/>
                      <a:pt x="494" y="994"/>
                    </a:cubicBezTo>
                    <a:cubicBezTo>
                      <a:pt x="500" y="994"/>
                      <a:pt x="507" y="994"/>
                      <a:pt x="513" y="994"/>
                    </a:cubicBezTo>
                    <a:cubicBezTo>
                      <a:pt x="944" y="994"/>
                      <a:pt x="1163" y="464"/>
                      <a:pt x="855" y="156"/>
                    </a:cubicBezTo>
                    <a:cubicBezTo>
                      <a:pt x="753" y="49"/>
                      <a:pt x="628" y="1"/>
                      <a:pt x="50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3"/>
              <p:cNvSpPr/>
              <p:nvPr/>
            </p:nvSpPr>
            <p:spPr>
              <a:xfrm>
                <a:off x="6829400" y="1799550"/>
                <a:ext cx="136375" cy="105300"/>
              </a:xfrm>
              <a:custGeom>
                <a:rect b="b" l="l" r="r" t="t"/>
                <a:pathLst>
                  <a:path extrusionOk="0" h="4212" w="5455">
                    <a:moveTo>
                      <a:pt x="2639" y="120"/>
                    </a:moveTo>
                    <a:cubicBezTo>
                      <a:pt x="3652" y="120"/>
                      <a:pt x="4622" y="893"/>
                      <a:pt x="4633" y="2076"/>
                    </a:cubicBezTo>
                    <a:cubicBezTo>
                      <a:pt x="4633" y="3176"/>
                      <a:pt x="3746" y="4080"/>
                      <a:pt x="2645" y="4096"/>
                    </a:cubicBezTo>
                    <a:cubicBezTo>
                      <a:pt x="887" y="4096"/>
                      <a:pt x="0" y="1961"/>
                      <a:pt x="1232" y="712"/>
                    </a:cubicBezTo>
                    <a:cubicBezTo>
                      <a:pt x="1641" y="303"/>
                      <a:pt x="2145" y="120"/>
                      <a:pt x="2639" y="120"/>
                    </a:cubicBezTo>
                    <a:close/>
                    <a:moveTo>
                      <a:pt x="2669" y="0"/>
                    </a:moveTo>
                    <a:cubicBezTo>
                      <a:pt x="1599" y="0"/>
                      <a:pt x="564" y="826"/>
                      <a:pt x="542" y="2076"/>
                    </a:cubicBezTo>
                    <a:cubicBezTo>
                      <a:pt x="542" y="3242"/>
                      <a:pt x="1479" y="4211"/>
                      <a:pt x="2645" y="4211"/>
                    </a:cubicBezTo>
                    <a:cubicBezTo>
                      <a:pt x="4518" y="4211"/>
                      <a:pt x="5454" y="1961"/>
                      <a:pt x="4140" y="630"/>
                    </a:cubicBezTo>
                    <a:cubicBezTo>
                      <a:pt x="3716" y="195"/>
                      <a:pt x="3188" y="0"/>
                      <a:pt x="2669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3"/>
              <p:cNvSpPr/>
              <p:nvPr/>
            </p:nvSpPr>
            <p:spPr>
              <a:xfrm>
                <a:off x="6391150" y="824600"/>
                <a:ext cx="97550" cy="83325"/>
              </a:xfrm>
              <a:custGeom>
                <a:rect b="b" l="l" r="r" t="t"/>
                <a:pathLst>
                  <a:path extrusionOk="0" h="3333" w="3902">
                    <a:moveTo>
                      <a:pt x="1678" y="302"/>
                    </a:moveTo>
                    <a:cubicBezTo>
                      <a:pt x="2013" y="302"/>
                      <a:pt x="2353" y="427"/>
                      <a:pt x="2629" y="708"/>
                    </a:cubicBezTo>
                    <a:cubicBezTo>
                      <a:pt x="3479" y="1574"/>
                      <a:pt x="2866" y="3024"/>
                      <a:pt x="1664" y="3024"/>
                    </a:cubicBezTo>
                    <a:cubicBezTo>
                      <a:pt x="1657" y="3024"/>
                      <a:pt x="1650" y="3024"/>
                      <a:pt x="1643" y="3024"/>
                    </a:cubicBezTo>
                    <a:cubicBezTo>
                      <a:pt x="904" y="3024"/>
                      <a:pt x="296" y="2416"/>
                      <a:pt x="313" y="1677"/>
                    </a:cubicBezTo>
                    <a:cubicBezTo>
                      <a:pt x="302" y="854"/>
                      <a:pt x="976" y="302"/>
                      <a:pt x="1678" y="302"/>
                    </a:cubicBezTo>
                    <a:close/>
                    <a:moveTo>
                      <a:pt x="1684" y="1"/>
                    </a:moveTo>
                    <a:cubicBezTo>
                      <a:pt x="1670" y="1"/>
                      <a:pt x="1657" y="1"/>
                      <a:pt x="1643" y="1"/>
                    </a:cubicBezTo>
                    <a:cubicBezTo>
                      <a:pt x="723" y="1"/>
                      <a:pt x="1" y="757"/>
                      <a:pt x="1" y="1677"/>
                    </a:cubicBezTo>
                    <a:cubicBezTo>
                      <a:pt x="12" y="2672"/>
                      <a:pt x="834" y="3332"/>
                      <a:pt x="1685" y="3332"/>
                    </a:cubicBezTo>
                    <a:cubicBezTo>
                      <a:pt x="2100" y="3332"/>
                      <a:pt x="2521" y="3176"/>
                      <a:pt x="2859" y="2827"/>
                    </a:cubicBezTo>
                    <a:cubicBezTo>
                      <a:pt x="3901" y="1785"/>
                      <a:pt x="3152" y="1"/>
                      <a:pt x="168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3"/>
              <p:cNvSpPr/>
              <p:nvPr/>
            </p:nvSpPr>
            <p:spPr>
              <a:xfrm>
                <a:off x="6808450" y="1972175"/>
                <a:ext cx="43150" cy="36700"/>
              </a:xfrm>
              <a:custGeom>
                <a:rect b="b" l="l" r="r" t="t"/>
                <a:pathLst>
                  <a:path extrusionOk="0" h="1468" w="1726">
                    <a:moveTo>
                      <a:pt x="986" y="1"/>
                    </a:moveTo>
                    <a:cubicBezTo>
                      <a:pt x="345" y="1"/>
                      <a:pt x="0" y="789"/>
                      <a:pt x="460" y="1249"/>
                    </a:cubicBezTo>
                    <a:cubicBezTo>
                      <a:pt x="611" y="1400"/>
                      <a:pt x="799" y="1468"/>
                      <a:pt x="983" y="1468"/>
                    </a:cubicBezTo>
                    <a:cubicBezTo>
                      <a:pt x="1361" y="1468"/>
                      <a:pt x="1725" y="1182"/>
                      <a:pt x="1725" y="740"/>
                    </a:cubicBezTo>
                    <a:cubicBezTo>
                      <a:pt x="1725" y="329"/>
                      <a:pt x="1397" y="1"/>
                      <a:pt x="98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23"/>
              <p:cNvSpPr/>
              <p:nvPr/>
            </p:nvSpPr>
            <p:spPr>
              <a:xfrm>
                <a:off x="6249875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6" y="1"/>
                    </a:moveTo>
                    <a:cubicBezTo>
                      <a:pt x="371" y="1"/>
                      <a:pt x="11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96" y="1475"/>
                      <a:pt x="1725" y="687"/>
                      <a:pt x="1265" y="227"/>
                    </a:cubicBezTo>
                    <a:cubicBezTo>
                      <a:pt x="1114" y="70"/>
                      <a:pt x="928" y="1"/>
                      <a:pt x="74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23"/>
              <p:cNvSpPr/>
              <p:nvPr/>
            </p:nvSpPr>
            <p:spPr>
              <a:xfrm>
                <a:off x="6306550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2" y="1"/>
                    </a:moveTo>
                    <a:cubicBezTo>
                      <a:pt x="364" y="1"/>
                      <a:pt x="0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80" y="1475"/>
                      <a:pt x="1725" y="687"/>
                      <a:pt x="1265" y="227"/>
                    </a:cubicBezTo>
                    <a:cubicBezTo>
                      <a:pt x="1114" y="70"/>
                      <a:pt x="927" y="1"/>
                      <a:pt x="74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23"/>
              <p:cNvSpPr/>
              <p:nvPr/>
            </p:nvSpPr>
            <p:spPr>
              <a:xfrm>
                <a:off x="6419900" y="853775"/>
                <a:ext cx="29175" cy="24775"/>
              </a:xfrm>
              <a:custGeom>
                <a:rect b="b" l="l" r="r" t="t"/>
                <a:pathLst>
                  <a:path extrusionOk="0" h="991" w="1167">
                    <a:moveTo>
                      <a:pt x="493" y="1"/>
                    </a:moveTo>
                    <a:cubicBezTo>
                      <a:pt x="214" y="1"/>
                      <a:pt x="1" y="231"/>
                      <a:pt x="17" y="510"/>
                    </a:cubicBezTo>
                    <a:cubicBezTo>
                      <a:pt x="17" y="805"/>
                      <a:pt x="256" y="991"/>
                      <a:pt x="504" y="991"/>
                    </a:cubicBezTo>
                    <a:cubicBezTo>
                      <a:pt x="629" y="991"/>
                      <a:pt x="756" y="943"/>
                      <a:pt x="855" y="839"/>
                    </a:cubicBezTo>
                    <a:cubicBezTo>
                      <a:pt x="1167" y="527"/>
                      <a:pt x="937" y="1"/>
                      <a:pt x="49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23"/>
              <p:cNvSpPr/>
              <p:nvPr/>
            </p:nvSpPr>
            <p:spPr>
              <a:xfrm>
                <a:off x="7043775" y="976225"/>
                <a:ext cx="99850" cy="82125"/>
              </a:xfrm>
              <a:custGeom>
                <a:rect b="b" l="l" r="r" t="t"/>
                <a:pathLst>
                  <a:path extrusionOk="0" h="3285" w="3994">
                    <a:moveTo>
                      <a:pt x="1792" y="297"/>
                    </a:moveTo>
                    <a:cubicBezTo>
                      <a:pt x="2474" y="297"/>
                      <a:pt x="3128" y="821"/>
                      <a:pt x="3139" y="1625"/>
                    </a:cubicBezTo>
                    <a:cubicBezTo>
                      <a:pt x="3139" y="2364"/>
                      <a:pt x="2547" y="2972"/>
                      <a:pt x="1792" y="2989"/>
                    </a:cubicBezTo>
                    <a:cubicBezTo>
                      <a:pt x="609" y="2989"/>
                      <a:pt x="1" y="1543"/>
                      <a:pt x="839" y="705"/>
                    </a:cubicBezTo>
                    <a:cubicBezTo>
                      <a:pt x="1115" y="424"/>
                      <a:pt x="1457" y="297"/>
                      <a:pt x="1792" y="297"/>
                    </a:cubicBezTo>
                    <a:close/>
                    <a:moveTo>
                      <a:pt x="1802" y="0"/>
                    </a:moveTo>
                    <a:cubicBezTo>
                      <a:pt x="966" y="0"/>
                      <a:pt x="160" y="642"/>
                      <a:pt x="149" y="1625"/>
                    </a:cubicBezTo>
                    <a:cubicBezTo>
                      <a:pt x="149" y="2529"/>
                      <a:pt x="888" y="3284"/>
                      <a:pt x="1792" y="3284"/>
                    </a:cubicBezTo>
                    <a:cubicBezTo>
                      <a:pt x="3254" y="3284"/>
                      <a:pt x="3993" y="1527"/>
                      <a:pt x="2958" y="492"/>
                    </a:cubicBezTo>
                    <a:cubicBezTo>
                      <a:pt x="2625" y="153"/>
                      <a:pt x="2210" y="0"/>
                      <a:pt x="1802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23"/>
              <p:cNvSpPr/>
              <p:nvPr/>
            </p:nvSpPr>
            <p:spPr>
              <a:xfrm>
                <a:off x="6193175" y="643075"/>
                <a:ext cx="82175" cy="83400"/>
              </a:xfrm>
              <a:custGeom>
                <a:rect b="b" l="l" r="r" t="t"/>
                <a:pathLst>
                  <a:path extrusionOk="0" h="3336" w="3287">
                    <a:moveTo>
                      <a:pt x="1644" y="313"/>
                    </a:moveTo>
                    <a:cubicBezTo>
                      <a:pt x="2399" y="313"/>
                      <a:pt x="2991" y="921"/>
                      <a:pt x="2991" y="1660"/>
                    </a:cubicBezTo>
                    <a:cubicBezTo>
                      <a:pt x="3007" y="2416"/>
                      <a:pt x="2399" y="3024"/>
                      <a:pt x="1644" y="3024"/>
                    </a:cubicBezTo>
                    <a:cubicBezTo>
                      <a:pt x="904" y="3024"/>
                      <a:pt x="297" y="2416"/>
                      <a:pt x="313" y="1677"/>
                    </a:cubicBezTo>
                    <a:cubicBezTo>
                      <a:pt x="297" y="921"/>
                      <a:pt x="904" y="313"/>
                      <a:pt x="1644" y="313"/>
                    </a:cubicBezTo>
                    <a:close/>
                    <a:moveTo>
                      <a:pt x="1644" y="1"/>
                    </a:moveTo>
                    <a:cubicBezTo>
                      <a:pt x="740" y="1"/>
                      <a:pt x="1" y="757"/>
                      <a:pt x="1" y="1660"/>
                    </a:cubicBezTo>
                    <a:cubicBezTo>
                      <a:pt x="1" y="2580"/>
                      <a:pt x="740" y="3319"/>
                      <a:pt x="1644" y="3336"/>
                    </a:cubicBezTo>
                    <a:cubicBezTo>
                      <a:pt x="2564" y="3319"/>
                      <a:pt x="3287" y="2580"/>
                      <a:pt x="3287" y="1660"/>
                    </a:cubicBezTo>
                    <a:cubicBezTo>
                      <a:pt x="3287" y="757"/>
                      <a:pt x="2564" y="1"/>
                      <a:pt x="164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23"/>
              <p:cNvSpPr/>
              <p:nvPr/>
            </p:nvSpPr>
            <p:spPr>
              <a:xfrm>
                <a:off x="7010525" y="1609975"/>
                <a:ext cx="99825" cy="82525"/>
              </a:xfrm>
              <a:custGeom>
                <a:rect b="b" l="l" r="r" t="t"/>
                <a:pathLst>
                  <a:path extrusionOk="0" h="3301" w="3993">
                    <a:moveTo>
                      <a:pt x="1784" y="301"/>
                    </a:moveTo>
                    <a:cubicBezTo>
                      <a:pt x="2469" y="301"/>
                      <a:pt x="3127" y="829"/>
                      <a:pt x="3138" y="1625"/>
                    </a:cubicBezTo>
                    <a:cubicBezTo>
                      <a:pt x="3155" y="2381"/>
                      <a:pt x="2547" y="2988"/>
                      <a:pt x="1807" y="2988"/>
                    </a:cubicBezTo>
                    <a:cubicBezTo>
                      <a:pt x="608" y="2988"/>
                      <a:pt x="0" y="1543"/>
                      <a:pt x="838" y="705"/>
                    </a:cubicBezTo>
                    <a:cubicBezTo>
                      <a:pt x="1112" y="425"/>
                      <a:pt x="1451" y="301"/>
                      <a:pt x="1784" y="301"/>
                    </a:cubicBezTo>
                    <a:close/>
                    <a:moveTo>
                      <a:pt x="1810" y="0"/>
                    </a:moveTo>
                    <a:cubicBezTo>
                      <a:pt x="972" y="0"/>
                      <a:pt x="170" y="642"/>
                      <a:pt x="148" y="1625"/>
                    </a:cubicBezTo>
                    <a:cubicBezTo>
                      <a:pt x="148" y="2545"/>
                      <a:pt x="887" y="3284"/>
                      <a:pt x="1791" y="3301"/>
                    </a:cubicBezTo>
                    <a:cubicBezTo>
                      <a:pt x="3253" y="3301"/>
                      <a:pt x="3992" y="1543"/>
                      <a:pt x="2974" y="491"/>
                    </a:cubicBezTo>
                    <a:cubicBezTo>
                      <a:pt x="2635" y="152"/>
                      <a:pt x="2218" y="0"/>
                      <a:pt x="1810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23"/>
              <p:cNvSpPr/>
              <p:nvPr/>
            </p:nvSpPr>
            <p:spPr>
              <a:xfrm>
                <a:off x="7042975" y="163865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503" y="1"/>
                    </a:moveTo>
                    <a:cubicBezTo>
                      <a:pt x="253" y="1"/>
                      <a:pt x="17" y="191"/>
                      <a:pt x="17" y="478"/>
                    </a:cubicBezTo>
                    <a:cubicBezTo>
                      <a:pt x="0" y="757"/>
                      <a:pt x="230" y="971"/>
                      <a:pt x="493" y="971"/>
                    </a:cubicBezTo>
                    <a:cubicBezTo>
                      <a:pt x="937" y="971"/>
                      <a:pt x="1150" y="445"/>
                      <a:pt x="854" y="149"/>
                    </a:cubicBezTo>
                    <a:cubicBezTo>
                      <a:pt x="752" y="47"/>
                      <a:pt x="626" y="1"/>
                      <a:pt x="50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23"/>
              <p:cNvSpPr/>
              <p:nvPr/>
            </p:nvSpPr>
            <p:spPr>
              <a:xfrm>
                <a:off x="6517650" y="85420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658" y="0"/>
                    </a:moveTo>
                    <a:cubicBezTo>
                      <a:pt x="214" y="0"/>
                      <a:pt x="1" y="510"/>
                      <a:pt x="313" y="822"/>
                    </a:cubicBezTo>
                    <a:cubicBezTo>
                      <a:pt x="410" y="924"/>
                      <a:pt x="532" y="970"/>
                      <a:pt x="653" y="970"/>
                    </a:cubicBezTo>
                    <a:cubicBezTo>
                      <a:pt x="899" y="970"/>
                      <a:pt x="1140" y="780"/>
                      <a:pt x="1151" y="493"/>
                    </a:cubicBezTo>
                    <a:cubicBezTo>
                      <a:pt x="1151" y="214"/>
                      <a:pt x="921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3"/>
              <p:cNvSpPr/>
              <p:nvPr/>
            </p:nvSpPr>
            <p:spPr>
              <a:xfrm>
                <a:off x="6829400" y="1220550"/>
                <a:ext cx="137900" cy="482000"/>
              </a:xfrm>
              <a:custGeom>
                <a:rect b="b" l="l" r="r" t="t"/>
                <a:pathLst>
                  <a:path extrusionOk="0" h="19280" w="5516">
                    <a:moveTo>
                      <a:pt x="0" y="1"/>
                    </a:moveTo>
                    <a:lnTo>
                      <a:pt x="0" y="14097"/>
                    </a:lnTo>
                    <a:lnTo>
                      <a:pt x="4403" y="18549"/>
                    </a:lnTo>
                    <a:cubicBezTo>
                      <a:pt x="4370" y="18615"/>
                      <a:pt x="4354" y="18697"/>
                      <a:pt x="4354" y="18779"/>
                    </a:cubicBezTo>
                    <a:cubicBezTo>
                      <a:pt x="4354" y="19077"/>
                      <a:pt x="4592" y="19279"/>
                      <a:pt x="4848" y="19279"/>
                    </a:cubicBezTo>
                    <a:cubicBezTo>
                      <a:pt x="4972" y="19279"/>
                      <a:pt x="5101" y="19232"/>
                      <a:pt x="5208" y="19124"/>
                    </a:cubicBezTo>
                    <a:cubicBezTo>
                      <a:pt x="5516" y="18816"/>
                      <a:pt x="5297" y="18286"/>
                      <a:pt x="4851" y="18286"/>
                    </a:cubicBezTo>
                    <a:cubicBezTo>
                      <a:pt x="4844" y="18286"/>
                      <a:pt x="4837" y="18286"/>
                      <a:pt x="4830" y="18286"/>
                    </a:cubicBezTo>
                    <a:cubicBezTo>
                      <a:pt x="4764" y="18286"/>
                      <a:pt x="4682" y="18303"/>
                      <a:pt x="4617" y="18335"/>
                    </a:cubicBezTo>
                    <a:lnTo>
                      <a:pt x="312" y="13965"/>
                    </a:lnTo>
                    <a:lnTo>
                      <a:pt x="312" y="6244"/>
                    </a:lnTo>
                    <a:lnTo>
                      <a:pt x="2530" y="8495"/>
                    </a:lnTo>
                    <a:lnTo>
                      <a:pt x="2530" y="12963"/>
                    </a:lnTo>
                    <a:lnTo>
                      <a:pt x="2826" y="12963"/>
                    </a:lnTo>
                    <a:lnTo>
                      <a:pt x="2826" y="8363"/>
                    </a:lnTo>
                    <a:lnTo>
                      <a:pt x="312" y="58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3"/>
              <p:cNvSpPr/>
              <p:nvPr/>
            </p:nvSpPr>
            <p:spPr>
              <a:xfrm>
                <a:off x="5995625" y="628300"/>
                <a:ext cx="170475" cy="171300"/>
              </a:xfrm>
              <a:custGeom>
                <a:rect b="b" l="l" r="r" t="t"/>
                <a:pathLst>
                  <a:path extrusionOk="0" h="6852" w="6819">
                    <a:moveTo>
                      <a:pt x="493" y="0"/>
                    </a:moveTo>
                    <a:cubicBezTo>
                      <a:pt x="231" y="0"/>
                      <a:pt x="1" y="214"/>
                      <a:pt x="17" y="493"/>
                    </a:cubicBezTo>
                    <a:cubicBezTo>
                      <a:pt x="17" y="756"/>
                      <a:pt x="231" y="970"/>
                      <a:pt x="493" y="970"/>
                    </a:cubicBezTo>
                    <a:cubicBezTo>
                      <a:pt x="576" y="970"/>
                      <a:pt x="658" y="953"/>
                      <a:pt x="740" y="920"/>
                    </a:cubicBezTo>
                    <a:lnTo>
                      <a:pt x="6589" y="6851"/>
                    </a:lnTo>
                    <a:lnTo>
                      <a:pt x="6819" y="6654"/>
                    </a:lnTo>
                    <a:lnTo>
                      <a:pt x="937" y="690"/>
                    </a:lnTo>
                    <a:cubicBezTo>
                      <a:pt x="970" y="625"/>
                      <a:pt x="986" y="559"/>
                      <a:pt x="986" y="493"/>
                    </a:cubicBezTo>
                    <a:cubicBezTo>
                      <a:pt x="986" y="214"/>
                      <a:pt x="773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23"/>
              <p:cNvSpPr/>
              <p:nvPr/>
            </p:nvSpPr>
            <p:spPr>
              <a:xfrm>
                <a:off x="5267425" y="784775"/>
                <a:ext cx="1094175" cy="211975"/>
              </a:xfrm>
              <a:custGeom>
                <a:rect b="b" l="l" r="r" t="t"/>
                <a:pathLst>
                  <a:path extrusionOk="0" h="8479" w="43767">
                    <a:moveTo>
                      <a:pt x="18006" y="2038"/>
                    </a:moveTo>
                    <a:lnTo>
                      <a:pt x="19370" y="4437"/>
                    </a:lnTo>
                    <a:lnTo>
                      <a:pt x="18006" y="6819"/>
                    </a:lnTo>
                    <a:lnTo>
                      <a:pt x="15279" y="6819"/>
                    </a:lnTo>
                    <a:lnTo>
                      <a:pt x="13915" y="4437"/>
                    </a:lnTo>
                    <a:lnTo>
                      <a:pt x="14474" y="3467"/>
                    </a:lnTo>
                    <a:lnTo>
                      <a:pt x="14507" y="3467"/>
                    </a:lnTo>
                    <a:lnTo>
                      <a:pt x="14507" y="3418"/>
                    </a:lnTo>
                    <a:lnTo>
                      <a:pt x="15279" y="2054"/>
                    </a:lnTo>
                    <a:lnTo>
                      <a:pt x="18006" y="2038"/>
                    </a:lnTo>
                    <a:close/>
                    <a:moveTo>
                      <a:pt x="21916" y="1"/>
                    </a:moveTo>
                    <a:cubicBezTo>
                      <a:pt x="21259" y="1"/>
                      <a:pt x="21259" y="987"/>
                      <a:pt x="21916" y="987"/>
                    </a:cubicBezTo>
                    <a:cubicBezTo>
                      <a:pt x="22130" y="987"/>
                      <a:pt x="22311" y="855"/>
                      <a:pt x="22376" y="658"/>
                    </a:cubicBezTo>
                    <a:lnTo>
                      <a:pt x="27666" y="658"/>
                    </a:lnTo>
                    <a:lnTo>
                      <a:pt x="31231" y="4289"/>
                    </a:lnTo>
                    <a:lnTo>
                      <a:pt x="19633" y="4289"/>
                    </a:lnTo>
                    <a:lnTo>
                      <a:pt x="18187" y="1742"/>
                    </a:lnTo>
                    <a:lnTo>
                      <a:pt x="15131" y="1742"/>
                    </a:lnTo>
                    <a:lnTo>
                      <a:pt x="14310" y="3172"/>
                    </a:lnTo>
                    <a:lnTo>
                      <a:pt x="6342" y="3172"/>
                    </a:lnTo>
                    <a:cubicBezTo>
                      <a:pt x="6263" y="2934"/>
                      <a:pt x="6067" y="2826"/>
                      <a:pt x="5873" y="2826"/>
                    </a:cubicBezTo>
                    <a:cubicBezTo>
                      <a:pt x="5622" y="2826"/>
                      <a:pt x="5372" y="3005"/>
                      <a:pt x="5372" y="3319"/>
                    </a:cubicBezTo>
                    <a:cubicBezTo>
                      <a:pt x="5372" y="3634"/>
                      <a:pt x="5622" y="3813"/>
                      <a:pt x="5873" y="3813"/>
                    </a:cubicBezTo>
                    <a:cubicBezTo>
                      <a:pt x="6067" y="3813"/>
                      <a:pt x="6263" y="3704"/>
                      <a:pt x="6342" y="3467"/>
                    </a:cubicBezTo>
                    <a:lnTo>
                      <a:pt x="14129" y="3467"/>
                    </a:lnTo>
                    <a:lnTo>
                      <a:pt x="13669" y="4289"/>
                    </a:lnTo>
                    <a:lnTo>
                      <a:pt x="0" y="4289"/>
                    </a:lnTo>
                    <a:lnTo>
                      <a:pt x="0" y="4601"/>
                    </a:lnTo>
                    <a:lnTo>
                      <a:pt x="13669" y="4601"/>
                    </a:lnTo>
                    <a:lnTo>
                      <a:pt x="15115" y="7131"/>
                    </a:lnTo>
                    <a:lnTo>
                      <a:pt x="18187" y="7131"/>
                    </a:lnTo>
                    <a:lnTo>
                      <a:pt x="19633" y="4601"/>
                    </a:lnTo>
                    <a:lnTo>
                      <a:pt x="39742" y="4601"/>
                    </a:lnTo>
                    <a:lnTo>
                      <a:pt x="43553" y="8478"/>
                    </a:lnTo>
                    <a:lnTo>
                      <a:pt x="43767" y="8248"/>
                    </a:lnTo>
                    <a:lnTo>
                      <a:pt x="39857" y="4289"/>
                    </a:lnTo>
                    <a:lnTo>
                      <a:pt x="31659" y="4289"/>
                    </a:lnTo>
                    <a:lnTo>
                      <a:pt x="27781" y="346"/>
                    </a:lnTo>
                    <a:lnTo>
                      <a:pt x="22393" y="346"/>
                    </a:lnTo>
                    <a:cubicBezTo>
                      <a:pt x="22327" y="149"/>
                      <a:pt x="22146" y="1"/>
                      <a:pt x="2191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23"/>
              <p:cNvSpPr/>
              <p:nvPr/>
            </p:nvSpPr>
            <p:spPr>
              <a:xfrm>
                <a:off x="5883900" y="924850"/>
                <a:ext cx="37825" cy="43550"/>
              </a:xfrm>
              <a:custGeom>
                <a:rect b="b" l="l" r="r" t="t"/>
                <a:pathLst>
                  <a:path extrusionOk="0" h="1742" w="1513">
                    <a:moveTo>
                      <a:pt x="1463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23"/>
              <p:cNvSpPr/>
              <p:nvPr/>
            </p:nvSpPr>
            <p:spPr>
              <a:xfrm>
                <a:off x="6811725" y="2031325"/>
                <a:ext cx="43150" cy="38625"/>
              </a:xfrm>
              <a:custGeom>
                <a:rect b="b" l="l" r="r" t="t"/>
                <a:pathLst>
                  <a:path extrusionOk="0" h="1545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3"/>
              <p:cNvSpPr/>
              <p:nvPr/>
            </p:nvSpPr>
            <p:spPr>
              <a:xfrm>
                <a:off x="6422775" y="693600"/>
                <a:ext cx="43550" cy="38625"/>
              </a:xfrm>
              <a:custGeom>
                <a:rect b="b" l="l" r="r" t="t"/>
                <a:pathLst>
                  <a:path extrusionOk="0" h="1545" w="1742">
                    <a:moveTo>
                      <a:pt x="838" y="1"/>
                    </a:moveTo>
                    <a:lnTo>
                      <a:pt x="428" y="773"/>
                    </a:lnTo>
                    <a:lnTo>
                      <a:pt x="1" y="1545"/>
                    </a:lnTo>
                    <a:lnTo>
                      <a:pt x="871" y="1512"/>
                    </a:lnTo>
                    <a:lnTo>
                      <a:pt x="1742" y="1496"/>
                    </a:lnTo>
                    <a:lnTo>
                      <a:pt x="1282" y="756"/>
                    </a:lnTo>
                    <a:lnTo>
                      <a:pt x="83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23"/>
              <p:cNvSpPr/>
              <p:nvPr/>
            </p:nvSpPr>
            <p:spPr>
              <a:xfrm>
                <a:off x="6568175" y="1162225"/>
                <a:ext cx="37800" cy="43575"/>
              </a:xfrm>
              <a:custGeom>
                <a:rect b="b" l="l" r="r" t="t"/>
                <a:pathLst>
                  <a:path extrusionOk="0" h="1743" w="1512">
                    <a:moveTo>
                      <a:pt x="1463" y="1"/>
                    </a:moveTo>
                    <a:lnTo>
                      <a:pt x="723" y="444"/>
                    </a:lnTo>
                    <a:lnTo>
                      <a:pt x="0" y="905"/>
                    </a:lnTo>
                    <a:lnTo>
                      <a:pt x="756" y="1332"/>
                    </a:lnTo>
                    <a:lnTo>
                      <a:pt x="1512" y="1742"/>
                    </a:lnTo>
                    <a:lnTo>
                      <a:pt x="1495" y="87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23"/>
              <p:cNvSpPr/>
              <p:nvPr/>
            </p:nvSpPr>
            <p:spPr>
              <a:xfrm>
                <a:off x="5722075" y="1117475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480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29" y="1742"/>
                    </a:lnTo>
                    <a:lnTo>
                      <a:pt x="1496" y="871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23"/>
              <p:cNvSpPr/>
              <p:nvPr/>
            </p:nvSpPr>
            <p:spPr>
              <a:xfrm>
                <a:off x="5229625" y="873900"/>
                <a:ext cx="38225" cy="43575"/>
              </a:xfrm>
              <a:custGeom>
                <a:rect b="b" l="l" r="r" t="t"/>
                <a:pathLst>
                  <a:path extrusionOk="0" h="1743" w="1529">
                    <a:moveTo>
                      <a:pt x="1479" y="1"/>
                    </a:moveTo>
                    <a:lnTo>
                      <a:pt x="740" y="461"/>
                    </a:lnTo>
                    <a:lnTo>
                      <a:pt x="1" y="904"/>
                    </a:lnTo>
                    <a:lnTo>
                      <a:pt x="757" y="1332"/>
                    </a:lnTo>
                    <a:lnTo>
                      <a:pt x="1529" y="1742"/>
                    </a:lnTo>
                    <a:lnTo>
                      <a:pt x="1496" y="872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3"/>
              <p:cNvSpPr/>
              <p:nvPr/>
            </p:nvSpPr>
            <p:spPr>
              <a:xfrm>
                <a:off x="5935250" y="924850"/>
                <a:ext cx="37800" cy="43550"/>
              </a:xfrm>
              <a:custGeom>
                <a:rect b="b" l="l" r="r" t="t"/>
                <a:pathLst>
                  <a:path extrusionOk="0" h="1742" w="1512">
                    <a:moveTo>
                      <a:pt x="1479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6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3"/>
              <p:cNvSpPr/>
              <p:nvPr/>
            </p:nvSpPr>
            <p:spPr>
              <a:xfrm>
                <a:off x="5630900" y="849675"/>
                <a:ext cx="104775" cy="92025"/>
              </a:xfrm>
              <a:custGeom>
                <a:rect b="b" l="l" r="r" t="t"/>
                <a:pathLst>
                  <a:path extrusionOk="0" h="3681" w="4191">
                    <a:moveTo>
                      <a:pt x="3089" y="116"/>
                    </a:moveTo>
                    <a:lnTo>
                      <a:pt x="4075" y="1841"/>
                    </a:lnTo>
                    <a:lnTo>
                      <a:pt x="3089" y="3566"/>
                    </a:lnTo>
                    <a:lnTo>
                      <a:pt x="1118" y="3566"/>
                    </a:lnTo>
                    <a:lnTo>
                      <a:pt x="149" y="1841"/>
                    </a:lnTo>
                    <a:lnTo>
                      <a:pt x="1118" y="116"/>
                    </a:lnTo>
                    <a:close/>
                    <a:moveTo>
                      <a:pt x="1052" y="1"/>
                    </a:moveTo>
                    <a:lnTo>
                      <a:pt x="1" y="1841"/>
                    </a:lnTo>
                    <a:lnTo>
                      <a:pt x="1052" y="3681"/>
                    </a:lnTo>
                    <a:lnTo>
                      <a:pt x="3155" y="3681"/>
                    </a:lnTo>
                    <a:lnTo>
                      <a:pt x="4190" y="1841"/>
                    </a:lnTo>
                    <a:lnTo>
                      <a:pt x="3155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3"/>
              <p:cNvSpPr/>
              <p:nvPr/>
            </p:nvSpPr>
            <p:spPr>
              <a:xfrm>
                <a:off x="6992025" y="1092425"/>
                <a:ext cx="63700" cy="55875"/>
              </a:xfrm>
              <a:custGeom>
                <a:rect b="b" l="l" r="r" t="t"/>
                <a:pathLst>
                  <a:path extrusionOk="0" h="2235" w="2548">
                    <a:moveTo>
                      <a:pt x="642" y="0"/>
                    </a:moveTo>
                    <a:lnTo>
                      <a:pt x="1" y="1117"/>
                    </a:lnTo>
                    <a:lnTo>
                      <a:pt x="642" y="2234"/>
                    </a:lnTo>
                    <a:lnTo>
                      <a:pt x="1907" y="2234"/>
                    </a:lnTo>
                    <a:lnTo>
                      <a:pt x="2547" y="1117"/>
                    </a:lnTo>
                    <a:lnTo>
                      <a:pt x="1907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3"/>
              <p:cNvSpPr/>
              <p:nvPr/>
            </p:nvSpPr>
            <p:spPr>
              <a:xfrm>
                <a:off x="6698375" y="1879350"/>
                <a:ext cx="54650" cy="48075"/>
              </a:xfrm>
              <a:custGeom>
                <a:rect b="b" l="l" r="r" t="t"/>
                <a:pathLst>
                  <a:path extrusionOk="0" h="1923" w="2186">
                    <a:moveTo>
                      <a:pt x="542" y="1"/>
                    </a:moveTo>
                    <a:lnTo>
                      <a:pt x="0" y="954"/>
                    </a:lnTo>
                    <a:lnTo>
                      <a:pt x="542" y="1923"/>
                    </a:lnTo>
                    <a:lnTo>
                      <a:pt x="1643" y="1923"/>
                    </a:lnTo>
                    <a:lnTo>
                      <a:pt x="2185" y="954"/>
                    </a:lnTo>
                    <a:lnTo>
                      <a:pt x="164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3"/>
              <p:cNvSpPr/>
              <p:nvPr/>
            </p:nvSpPr>
            <p:spPr>
              <a:xfrm>
                <a:off x="6428125" y="967550"/>
                <a:ext cx="112150" cy="98600"/>
              </a:xfrm>
              <a:custGeom>
                <a:rect b="b" l="l" r="r" t="t"/>
                <a:pathLst>
                  <a:path extrusionOk="0" h="3944" w="4486">
                    <a:moveTo>
                      <a:pt x="3302" y="116"/>
                    </a:moveTo>
                    <a:lnTo>
                      <a:pt x="4337" y="1972"/>
                    </a:lnTo>
                    <a:lnTo>
                      <a:pt x="3302" y="3812"/>
                    </a:lnTo>
                    <a:lnTo>
                      <a:pt x="1199" y="3812"/>
                    </a:lnTo>
                    <a:lnTo>
                      <a:pt x="148" y="1972"/>
                    </a:lnTo>
                    <a:lnTo>
                      <a:pt x="1199" y="116"/>
                    </a:lnTo>
                    <a:close/>
                    <a:moveTo>
                      <a:pt x="1117" y="1"/>
                    </a:moveTo>
                    <a:lnTo>
                      <a:pt x="0" y="1972"/>
                    </a:lnTo>
                    <a:lnTo>
                      <a:pt x="1117" y="3944"/>
                    </a:lnTo>
                    <a:lnTo>
                      <a:pt x="3352" y="3944"/>
                    </a:lnTo>
                    <a:lnTo>
                      <a:pt x="4485" y="1972"/>
                    </a:lnTo>
                    <a:lnTo>
                      <a:pt x="336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3"/>
              <p:cNvSpPr/>
              <p:nvPr/>
            </p:nvSpPr>
            <p:spPr>
              <a:xfrm>
                <a:off x="5984525" y="1126925"/>
                <a:ext cx="374625" cy="24650"/>
              </a:xfrm>
              <a:custGeom>
                <a:rect b="b" l="l" r="r" t="t"/>
                <a:pathLst>
                  <a:path extrusionOk="0" h="986" w="14985">
                    <a:moveTo>
                      <a:pt x="658" y="0"/>
                    </a:moveTo>
                    <a:cubicBezTo>
                      <a:pt x="1" y="0"/>
                      <a:pt x="1" y="986"/>
                      <a:pt x="658" y="986"/>
                    </a:cubicBezTo>
                    <a:cubicBezTo>
                      <a:pt x="872" y="986"/>
                      <a:pt x="1052" y="854"/>
                      <a:pt x="1118" y="657"/>
                    </a:cubicBezTo>
                    <a:lnTo>
                      <a:pt x="14984" y="657"/>
                    </a:lnTo>
                    <a:lnTo>
                      <a:pt x="14984" y="345"/>
                    </a:lnTo>
                    <a:lnTo>
                      <a:pt x="1118" y="345"/>
                    </a:lnTo>
                    <a:cubicBezTo>
                      <a:pt x="1052" y="131"/>
                      <a:pt x="872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3"/>
              <p:cNvSpPr/>
              <p:nvPr/>
            </p:nvSpPr>
            <p:spPr>
              <a:xfrm>
                <a:off x="6854025" y="2214100"/>
                <a:ext cx="38225" cy="33700"/>
              </a:xfrm>
              <a:custGeom>
                <a:rect b="b" l="l" r="r" t="t"/>
                <a:pathLst>
                  <a:path extrusionOk="0" h="1348" w="1529">
                    <a:moveTo>
                      <a:pt x="1" y="0"/>
                    </a:moveTo>
                    <a:lnTo>
                      <a:pt x="379" y="674"/>
                    </a:lnTo>
                    <a:lnTo>
                      <a:pt x="773" y="1347"/>
                    </a:lnTo>
                    <a:lnTo>
                      <a:pt x="1151" y="674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3"/>
              <p:cNvSpPr/>
              <p:nvPr/>
            </p:nvSpPr>
            <p:spPr>
              <a:xfrm>
                <a:off x="6073675" y="659925"/>
                <a:ext cx="315450" cy="318325"/>
              </a:xfrm>
              <a:custGeom>
                <a:rect b="b" l="l" r="r" t="t"/>
                <a:pathLst>
                  <a:path extrusionOk="0" h="12733" w="12618">
                    <a:moveTo>
                      <a:pt x="493" y="0"/>
                    </a:moveTo>
                    <a:cubicBezTo>
                      <a:pt x="214" y="0"/>
                      <a:pt x="0" y="214"/>
                      <a:pt x="0" y="493"/>
                    </a:cubicBezTo>
                    <a:cubicBezTo>
                      <a:pt x="0" y="773"/>
                      <a:pt x="214" y="986"/>
                      <a:pt x="493" y="986"/>
                    </a:cubicBezTo>
                    <a:cubicBezTo>
                      <a:pt x="575" y="986"/>
                      <a:pt x="674" y="970"/>
                      <a:pt x="756" y="920"/>
                    </a:cubicBezTo>
                    <a:lnTo>
                      <a:pt x="12404" y="12733"/>
                    </a:lnTo>
                    <a:lnTo>
                      <a:pt x="12617" y="12503"/>
                    </a:lnTo>
                    <a:lnTo>
                      <a:pt x="10054" y="9907"/>
                    </a:lnTo>
                    <a:lnTo>
                      <a:pt x="10054" y="6391"/>
                    </a:lnTo>
                    <a:lnTo>
                      <a:pt x="7738" y="4042"/>
                    </a:lnTo>
                    <a:lnTo>
                      <a:pt x="7524" y="4256"/>
                    </a:lnTo>
                    <a:lnTo>
                      <a:pt x="9759" y="6523"/>
                    </a:lnTo>
                    <a:lnTo>
                      <a:pt x="9759" y="9595"/>
                    </a:lnTo>
                    <a:lnTo>
                      <a:pt x="953" y="674"/>
                    </a:lnTo>
                    <a:cubicBezTo>
                      <a:pt x="969" y="625"/>
                      <a:pt x="986" y="559"/>
                      <a:pt x="986" y="493"/>
                    </a:cubicBezTo>
                    <a:cubicBezTo>
                      <a:pt x="986" y="214"/>
                      <a:pt x="756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3"/>
              <p:cNvSpPr/>
              <p:nvPr/>
            </p:nvSpPr>
            <p:spPr>
              <a:xfrm>
                <a:off x="6890175" y="1281750"/>
                <a:ext cx="43150" cy="38650"/>
              </a:xfrm>
              <a:custGeom>
                <a:rect b="b" l="l" r="r" t="t"/>
                <a:pathLst>
                  <a:path extrusionOk="0" h="1546" w="1726">
                    <a:moveTo>
                      <a:pt x="1726" y="1"/>
                    </a:moveTo>
                    <a:lnTo>
                      <a:pt x="855" y="34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3"/>
              <p:cNvSpPr/>
              <p:nvPr/>
            </p:nvSpPr>
            <p:spPr>
              <a:xfrm>
                <a:off x="6890175" y="1229600"/>
                <a:ext cx="43150" cy="38225"/>
              </a:xfrm>
              <a:custGeom>
                <a:rect b="b" l="l" r="r" t="t"/>
                <a:pathLst>
                  <a:path extrusionOk="0" h="1529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33"/>
                    </a:lnTo>
                    <a:lnTo>
                      <a:pt x="444" y="789"/>
                    </a:lnTo>
                    <a:lnTo>
                      <a:pt x="888" y="1528"/>
                    </a:lnTo>
                    <a:lnTo>
                      <a:pt x="1315" y="772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708855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89" y="1282"/>
                    </a:lnTo>
                    <a:lnTo>
                      <a:pt x="1529" y="838"/>
                    </a:lnTo>
                    <a:lnTo>
                      <a:pt x="773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3"/>
              <p:cNvSpPr/>
              <p:nvPr/>
            </p:nvSpPr>
            <p:spPr>
              <a:xfrm>
                <a:off x="703680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73" y="1282"/>
                    </a:lnTo>
                    <a:lnTo>
                      <a:pt x="1529" y="838"/>
                    </a:lnTo>
                    <a:lnTo>
                      <a:pt x="756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3"/>
              <p:cNvSpPr/>
              <p:nvPr/>
            </p:nvSpPr>
            <p:spPr>
              <a:xfrm>
                <a:off x="6810075" y="2190275"/>
                <a:ext cx="126125" cy="444425"/>
              </a:xfrm>
              <a:custGeom>
                <a:rect b="b" l="l" r="r" t="t"/>
                <a:pathLst>
                  <a:path extrusionOk="0" h="17777" w="5045">
                    <a:moveTo>
                      <a:pt x="4519" y="312"/>
                    </a:moveTo>
                    <a:lnTo>
                      <a:pt x="2515" y="3812"/>
                    </a:lnTo>
                    <a:lnTo>
                      <a:pt x="527" y="312"/>
                    </a:lnTo>
                    <a:close/>
                    <a:moveTo>
                      <a:pt x="1" y="0"/>
                    </a:moveTo>
                    <a:lnTo>
                      <a:pt x="2367" y="4173"/>
                    </a:lnTo>
                    <a:lnTo>
                      <a:pt x="2367" y="7295"/>
                    </a:lnTo>
                    <a:lnTo>
                      <a:pt x="1167" y="8527"/>
                    </a:lnTo>
                    <a:lnTo>
                      <a:pt x="1167" y="13127"/>
                    </a:lnTo>
                    <a:cubicBezTo>
                      <a:pt x="642" y="13291"/>
                      <a:pt x="773" y="14063"/>
                      <a:pt x="1315" y="14063"/>
                    </a:cubicBezTo>
                    <a:cubicBezTo>
                      <a:pt x="1874" y="14063"/>
                      <a:pt x="2005" y="13291"/>
                      <a:pt x="1480" y="13127"/>
                    </a:cubicBezTo>
                    <a:lnTo>
                      <a:pt x="1480" y="8658"/>
                    </a:lnTo>
                    <a:lnTo>
                      <a:pt x="2367" y="7738"/>
                    </a:lnTo>
                    <a:lnTo>
                      <a:pt x="2367" y="16298"/>
                    </a:lnTo>
                    <a:cubicBezTo>
                      <a:pt x="1595" y="16478"/>
                      <a:pt x="1595" y="17596"/>
                      <a:pt x="2367" y="17760"/>
                    </a:cubicBezTo>
                    <a:lnTo>
                      <a:pt x="2367" y="17776"/>
                    </a:lnTo>
                    <a:lnTo>
                      <a:pt x="2679" y="17776"/>
                    </a:lnTo>
                    <a:lnTo>
                      <a:pt x="2679" y="17760"/>
                    </a:lnTo>
                    <a:cubicBezTo>
                      <a:pt x="3451" y="17596"/>
                      <a:pt x="3451" y="16478"/>
                      <a:pt x="2679" y="16298"/>
                    </a:cubicBezTo>
                    <a:lnTo>
                      <a:pt x="2679" y="4173"/>
                    </a:lnTo>
                    <a:lnTo>
                      <a:pt x="5045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3"/>
              <p:cNvSpPr/>
              <p:nvPr/>
            </p:nvSpPr>
            <p:spPr>
              <a:xfrm>
                <a:off x="6920150" y="1990650"/>
                <a:ext cx="83400" cy="301500"/>
              </a:xfrm>
              <a:custGeom>
                <a:rect b="b" l="l" r="r" t="t"/>
                <a:pathLst>
                  <a:path extrusionOk="0" h="12060" w="3336">
                    <a:moveTo>
                      <a:pt x="182" y="1"/>
                    </a:moveTo>
                    <a:lnTo>
                      <a:pt x="1" y="247"/>
                    </a:lnTo>
                    <a:lnTo>
                      <a:pt x="3040" y="2745"/>
                    </a:lnTo>
                    <a:lnTo>
                      <a:pt x="3040" y="12060"/>
                    </a:lnTo>
                    <a:lnTo>
                      <a:pt x="3336" y="12060"/>
                    </a:lnTo>
                    <a:lnTo>
                      <a:pt x="3336" y="2597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3"/>
              <p:cNvSpPr/>
              <p:nvPr/>
            </p:nvSpPr>
            <p:spPr>
              <a:xfrm>
                <a:off x="6492200" y="592975"/>
                <a:ext cx="86675" cy="313825"/>
              </a:xfrm>
              <a:custGeom>
                <a:rect b="b" l="l" r="r" t="t"/>
                <a:pathLst>
                  <a:path extrusionOk="0" h="12553" w="3467">
                    <a:moveTo>
                      <a:pt x="1676" y="9579"/>
                    </a:moveTo>
                    <a:cubicBezTo>
                      <a:pt x="2859" y="9579"/>
                      <a:pt x="3467" y="11008"/>
                      <a:pt x="2629" y="11862"/>
                    </a:cubicBezTo>
                    <a:cubicBezTo>
                      <a:pt x="2355" y="12142"/>
                      <a:pt x="2016" y="12266"/>
                      <a:pt x="1683" y="12266"/>
                    </a:cubicBezTo>
                    <a:cubicBezTo>
                      <a:pt x="998" y="12266"/>
                      <a:pt x="340" y="11738"/>
                      <a:pt x="329" y="10942"/>
                    </a:cubicBezTo>
                    <a:cubicBezTo>
                      <a:pt x="329" y="10186"/>
                      <a:pt x="920" y="9579"/>
                      <a:pt x="1676" y="9579"/>
                    </a:cubicBezTo>
                    <a:close/>
                    <a:moveTo>
                      <a:pt x="1692" y="1"/>
                    </a:moveTo>
                    <a:cubicBezTo>
                      <a:pt x="1413" y="1"/>
                      <a:pt x="1199" y="214"/>
                      <a:pt x="1199" y="493"/>
                    </a:cubicBezTo>
                    <a:cubicBezTo>
                      <a:pt x="1199" y="691"/>
                      <a:pt x="1331" y="888"/>
                      <a:pt x="1528" y="953"/>
                    </a:cubicBezTo>
                    <a:lnTo>
                      <a:pt x="1528" y="9266"/>
                    </a:lnTo>
                    <a:cubicBezTo>
                      <a:pt x="641" y="9349"/>
                      <a:pt x="0" y="10104"/>
                      <a:pt x="33" y="10975"/>
                    </a:cubicBezTo>
                    <a:cubicBezTo>
                      <a:pt x="66" y="11862"/>
                      <a:pt x="789" y="12552"/>
                      <a:pt x="1676" y="12552"/>
                    </a:cubicBezTo>
                    <a:cubicBezTo>
                      <a:pt x="2546" y="12552"/>
                      <a:pt x="3269" y="11862"/>
                      <a:pt x="3319" y="10975"/>
                    </a:cubicBezTo>
                    <a:cubicBezTo>
                      <a:pt x="3352" y="10104"/>
                      <a:pt x="2694" y="9349"/>
                      <a:pt x="1824" y="9266"/>
                    </a:cubicBezTo>
                    <a:lnTo>
                      <a:pt x="1824" y="953"/>
                    </a:lnTo>
                    <a:cubicBezTo>
                      <a:pt x="2037" y="904"/>
                      <a:pt x="2169" y="707"/>
                      <a:pt x="2169" y="493"/>
                    </a:cubicBezTo>
                    <a:cubicBezTo>
                      <a:pt x="2169" y="214"/>
                      <a:pt x="1955" y="1"/>
                      <a:pt x="169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3"/>
              <p:cNvSpPr/>
              <p:nvPr/>
            </p:nvSpPr>
            <p:spPr>
              <a:xfrm>
                <a:off x="6110225" y="1042300"/>
                <a:ext cx="63675" cy="55900"/>
              </a:xfrm>
              <a:custGeom>
                <a:rect b="b" l="l" r="r" t="t"/>
                <a:pathLst>
                  <a:path extrusionOk="0" h="2236" w="2547">
                    <a:moveTo>
                      <a:pt x="641" y="1"/>
                    </a:moveTo>
                    <a:lnTo>
                      <a:pt x="0" y="1118"/>
                    </a:lnTo>
                    <a:lnTo>
                      <a:pt x="641" y="2235"/>
                    </a:lnTo>
                    <a:lnTo>
                      <a:pt x="1906" y="2235"/>
                    </a:lnTo>
                    <a:lnTo>
                      <a:pt x="2547" y="1118"/>
                    </a:lnTo>
                    <a:lnTo>
                      <a:pt x="190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3"/>
              <p:cNvSpPr/>
              <p:nvPr/>
            </p:nvSpPr>
            <p:spPr>
              <a:xfrm>
                <a:off x="6673325" y="1685900"/>
                <a:ext cx="145400" cy="128175"/>
              </a:xfrm>
              <a:custGeom>
                <a:rect b="b" l="l" r="r" t="t"/>
                <a:pathLst>
                  <a:path extrusionOk="0" h="5127" w="5816">
                    <a:moveTo>
                      <a:pt x="5307" y="313"/>
                    </a:moveTo>
                    <a:lnTo>
                      <a:pt x="2908" y="4519"/>
                    </a:lnTo>
                    <a:lnTo>
                      <a:pt x="509" y="313"/>
                    </a:lnTo>
                    <a:close/>
                    <a:moveTo>
                      <a:pt x="0" y="1"/>
                    </a:moveTo>
                    <a:lnTo>
                      <a:pt x="2908" y="5127"/>
                    </a:lnTo>
                    <a:lnTo>
                      <a:pt x="581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3"/>
              <p:cNvSpPr/>
              <p:nvPr/>
            </p:nvSpPr>
            <p:spPr>
              <a:xfrm>
                <a:off x="5855575" y="1075175"/>
                <a:ext cx="109275" cy="128150"/>
              </a:xfrm>
              <a:custGeom>
                <a:rect b="b" l="l" r="r" t="t"/>
                <a:pathLst>
                  <a:path extrusionOk="0" h="5126" w="4371">
                    <a:moveTo>
                      <a:pt x="4058" y="542"/>
                    </a:moveTo>
                    <a:lnTo>
                      <a:pt x="4058" y="4584"/>
                    </a:lnTo>
                    <a:lnTo>
                      <a:pt x="592" y="2563"/>
                    </a:lnTo>
                    <a:lnTo>
                      <a:pt x="4058" y="542"/>
                    </a:lnTo>
                    <a:close/>
                    <a:moveTo>
                      <a:pt x="4370" y="0"/>
                    </a:moveTo>
                    <a:lnTo>
                      <a:pt x="0" y="2563"/>
                    </a:lnTo>
                    <a:lnTo>
                      <a:pt x="4370" y="5126"/>
                    </a:lnTo>
                    <a:lnTo>
                      <a:pt x="437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3"/>
              <p:cNvSpPr/>
              <p:nvPr/>
            </p:nvSpPr>
            <p:spPr>
              <a:xfrm>
                <a:off x="6865950" y="1821575"/>
                <a:ext cx="70125" cy="59850"/>
              </a:xfrm>
              <a:custGeom>
                <a:rect b="b" l="l" r="r" t="t"/>
                <a:pathLst>
                  <a:path extrusionOk="0" h="2394" w="2805">
                    <a:moveTo>
                      <a:pt x="1207" y="1"/>
                    </a:moveTo>
                    <a:cubicBezTo>
                      <a:pt x="591" y="1"/>
                      <a:pt x="0" y="474"/>
                      <a:pt x="0" y="1195"/>
                    </a:cubicBezTo>
                    <a:cubicBezTo>
                      <a:pt x="0" y="1852"/>
                      <a:pt x="526" y="2394"/>
                      <a:pt x="1183" y="2394"/>
                    </a:cubicBezTo>
                    <a:cubicBezTo>
                      <a:pt x="1190" y="2394"/>
                      <a:pt x="1197" y="2394"/>
                      <a:pt x="1203" y="2394"/>
                    </a:cubicBezTo>
                    <a:cubicBezTo>
                      <a:pt x="2274" y="2394"/>
                      <a:pt x="2805" y="1108"/>
                      <a:pt x="2054" y="357"/>
                    </a:cubicBezTo>
                    <a:cubicBezTo>
                      <a:pt x="1808" y="111"/>
                      <a:pt x="1505" y="1"/>
                      <a:pt x="1207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6745600" y="964250"/>
                <a:ext cx="122600" cy="104775"/>
              </a:xfrm>
              <a:custGeom>
                <a:rect b="b" l="l" r="r" t="t"/>
                <a:pathLst>
                  <a:path extrusionOk="0" h="4191" w="4904">
                    <a:moveTo>
                      <a:pt x="2129" y="1"/>
                    </a:moveTo>
                    <a:cubicBezTo>
                      <a:pt x="1052" y="1"/>
                      <a:pt x="17" y="839"/>
                      <a:pt x="17" y="2104"/>
                    </a:cubicBezTo>
                    <a:cubicBezTo>
                      <a:pt x="1" y="3254"/>
                      <a:pt x="937" y="4191"/>
                      <a:pt x="2087" y="4191"/>
                    </a:cubicBezTo>
                    <a:cubicBezTo>
                      <a:pt x="2101" y="4191"/>
                      <a:pt x="2114" y="4191"/>
                      <a:pt x="2128" y="4191"/>
                    </a:cubicBezTo>
                    <a:cubicBezTo>
                      <a:pt x="3974" y="4191"/>
                      <a:pt x="4903" y="1963"/>
                      <a:pt x="3599" y="626"/>
                    </a:cubicBezTo>
                    <a:cubicBezTo>
                      <a:pt x="3172" y="194"/>
                      <a:pt x="2646" y="1"/>
                      <a:pt x="2129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5658425" y="873900"/>
                <a:ext cx="50125" cy="43575"/>
              </a:xfrm>
              <a:custGeom>
                <a:rect b="b" l="l" r="r" t="t"/>
                <a:pathLst>
                  <a:path extrusionOk="0" h="1743" w="2005">
                    <a:moveTo>
                      <a:pt x="510" y="1"/>
                    </a:moveTo>
                    <a:lnTo>
                      <a:pt x="0" y="872"/>
                    </a:lnTo>
                    <a:lnTo>
                      <a:pt x="510" y="1742"/>
                    </a:lnTo>
                    <a:lnTo>
                      <a:pt x="1496" y="1742"/>
                    </a:lnTo>
                    <a:lnTo>
                      <a:pt x="2005" y="872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6459750" y="995475"/>
                <a:ext cx="48900" cy="42750"/>
              </a:xfrm>
              <a:custGeom>
                <a:rect b="b" l="l" r="r" t="t"/>
                <a:pathLst>
                  <a:path extrusionOk="0" h="1710" w="1956">
                    <a:moveTo>
                      <a:pt x="493" y="1"/>
                    </a:moveTo>
                    <a:lnTo>
                      <a:pt x="0" y="855"/>
                    </a:lnTo>
                    <a:lnTo>
                      <a:pt x="493" y="1709"/>
                    </a:lnTo>
                    <a:lnTo>
                      <a:pt x="1462" y="1709"/>
                    </a:lnTo>
                    <a:lnTo>
                      <a:pt x="1955" y="855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3"/>
              <p:cNvSpPr/>
              <p:nvPr/>
            </p:nvSpPr>
            <p:spPr>
              <a:xfrm>
                <a:off x="6723425" y="1713425"/>
                <a:ext cx="45200" cy="39450"/>
              </a:xfrm>
              <a:custGeom>
                <a:rect b="b" l="l" r="r" t="t"/>
                <a:pathLst>
                  <a:path extrusionOk="0" h="1578" w="1808">
                    <a:moveTo>
                      <a:pt x="0" y="0"/>
                    </a:moveTo>
                    <a:lnTo>
                      <a:pt x="460" y="789"/>
                    </a:lnTo>
                    <a:lnTo>
                      <a:pt x="904" y="1578"/>
                    </a:lnTo>
                    <a:lnTo>
                      <a:pt x="1348" y="789"/>
                    </a:lnTo>
                    <a:lnTo>
                      <a:pt x="1808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3"/>
              <p:cNvSpPr/>
              <p:nvPr/>
            </p:nvSpPr>
            <p:spPr>
              <a:xfrm>
                <a:off x="5907725" y="1119925"/>
                <a:ext cx="33300" cy="38650"/>
              </a:xfrm>
              <a:custGeom>
                <a:rect b="b" l="l" r="r" t="t"/>
                <a:pathLst>
                  <a:path extrusionOk="0" h="1546" w="1332">
                    <a:moveTo>
                      <a:pt x="1332" y="1"/>
                    </a:moveTo>
                    <a:lnTo>
                      <a:pt x="674" y="379"/>
                    </a:lnTo>
                    <a:lnTo>
                      <a:pt x="1" y="773"/>
                    </a:lnTo>
                    <a:lnTo>
                      <a:pt x="674" y="1167"/>
                    </a:lnTo>
                    <a:lnTo>
                      <a:pt x="1332" y="1545"/>
                    </a:lnTo>
                    <a:lnTo>
                      <a:pt x="1332" y="773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8" name="Google Shape;1038;p23"/>
          <p:cNvSpPr txBox="1"/>
          <p:nvPr>
            <p:ph type="title"/>
          </p:nvPr>
        </p:nvSpPr>
        <p:spPr>
          <a:xfrm>
            <a:off x="1168200" y="1497872"/>
            <a:ext cx="36792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39" name="Google Shape;1039;p23"/>
          <p:cNvSpPr txBox="1"/>
          <p:nvPr>
            <p:ph idx="1" type="subTitle"/>
          </p:nvPr>
        </p:nvSpPr>
        <p:spPr>
          <a:xfrm>
            <a:off x="1168200" y="2643543"/>
            <a:ext cx="36792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2_2_1_1_1_1_1"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Google Shape;1041;p24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rot="10800000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24"/>
          <p:cNvSpPr txBox="1"/>
          <p:nvPr>
            <p:ph type="title"/>
          </p:nvPr>
        </p:nvSpPr>
        <p:spPr>
          <a:xfrm>
            <a:off x="4292400" y="1497872"/>
            <a:ext cx="36792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43" name="Google Shape;1043;p24"/>
          <p:cNvSpPr txBox="1"/>
          <p:nvPr>
            <p:ph idx="1" type="subTitle"/>
          </p:nvPr>
        </p:nvSpPr>
        <p:spPr>
          <a:xfrm>
            <a:off x="4292400" y="2643543"/>
            <a:ext cx="36792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44" name="Google Shape;1044;p24"/>
          <p:cNvGrpSpPr/>
          <p:nvPr/>
        </p:nvGrpSpPr>
        <p:grpSpPr>
          <a:xfrm>
            <a:off x="-9536" y="2166330"/>
            <a:ext cx="9153537" cy="3015890"/>
            <a:chOff x="-9536" y="2166330"/>
            <a:chExt cx="9153537" cy="3015890"/>
          </a:xfrm>
        </p:grpSpPr>
        <p:sp>
          <p:nvSpPr>
            <p:cNvPr id="1045" name="Google Shape;1045;p24"/>
            <p:cNvSpPr/>
            <p:nvPr/>
          </p:nvSpPr>
          <p:spPr>
            <a:xfrm>
              <a:off x="-9536" y="4474996"/>
              <a:ext cx="1707042" cy="678028"/>
            </a:xfrm>
            <a:custGeom>
              <a:rect b="b" l="l" r="r" t="t"/>
              <a:pathLst>
                <a:path extrusionOk="0" h="15327" w="31552">
                  <a:moveTo>
                    <a:pt x="0" y="15327"/>
                  </a:moveTo>
                  <a:lnTo>
                    <a:pt x="31551" y="15327"/>
                  </a:lnTo>
                  <a:cubicBezTo>
                    <a:pt x="27350" y="13248"/>
                    <a:pt x="23202" y="10630"/>
                    <a:pt x="19264" y="7716"/>
                  </a:cubicBezTo>
                  <a:cubicBezTo>
                    <a:pt x="8846" y="0"/>
                    <a:pt x="2998" y="539"/>
                    <a:pt x="0" y="2175"/>
                  </a:cubicBezTo>
                  <a:close/>
                </a:path>
              </a:pathLst>
            </a:custGeom>
            <a:solidFill>
              <a:srgbClr val="6F95D4">
                <a:alpha val="1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6" name="Google Shape;1046;p24"/>
            <p:cNvGrpSpPr/>
            <p:nvPr/>
          </p:nvGrpSpPr>
          <p:grpSpPr>
            <a:xfrm rot="5400000">
              <a:off x="6027483" y="2065702"/>
              <a:ext cx="3015890" cy="3217146"/>
              <a:chOff x="5229625" y="592975"/>
              <a:chExt cx="1914000" cy="2041725"/>
            </a:xfrm>
          </p:grpSpPr>
          <p:sp>
            <p:nvSpPr>
              <p:cNvPr id="1047" name="Google Shape;1047;p24"/>
              <p:cNvSpPr/>
              <p:nvPr/>
            </p:nvSpPr>
            <p:spPr>
              <a:xfrm>
                <a:off x="6221925" y="672250"/>
                <a:ext cx="24675" cy="24675"/>
              </a:xfrm>
              <a:custGeom>
                <a:rect b="b" l="l" r="r" t="t"/>
                <a:pathLst>
                  <a:path extrusionOk="0" h="987" w="987">
                    <a:moveTo>
                      <a:pt x="494" y="0"/>
                    </a:moveTo>
                    <a:cubicBezTo>
                      <a:pt x="231" y="0"/>
                      <a:pt x="1" y="230"/>
                      <a:pt x="1" y="493"/>
                    </a:cubicBezTo>
                    <a:cubicBezTo>
                      <a:pt x="1" y="772"/>
                      <a:pt x="231" y="986"/>
                      <a:pt x="494" y="986"/>
                    </a:cubicBezTo>
                    <a:cubicBezTo>
                      <a:pt x="773" y="986"/>
                      <a:pt x="987" y="772"/>
                      <a:pt x="987" y="493"/>
                    </a:cubicBezTo>
                    <a:cubicBezTo>
                      <a:pt x="987" y="230"/>
                      <a:pt x="773" y="0"/>
                      <a:pt x="494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4"/>
              <p:cNvSpPr/>
              <p:nvPr/>
            </p:nvSpPr>
            <p:spPr>
              <a:xfrm>
                <a:off x="6762850" y="719475"/>
                <a:ext cx="62450" cy="53825"/>
              </a:xfrm>
              <a:custGeom>
                <a:rect b="b" l="l" r="r" t="t"/>
                <a:pathLst>
                  <a:path extrusionOk="0" h="2153" w="2498">
                    <a:moveTo>
                      <a:pt x="1249" y="1"/>
                    </a:moveTo>
                    <a:lnTo>
                      <a:pt x="625" y="1085"/>
                    </a:lnTo>
                    <a:lnTo>
                      <a:pt x="1" y="2153"/>
                    </a:lnTo>
                    <a:lnTo>
                      <a:pt x="2498" y="2153"/>
                    </a:lnTo>
                    <a:lnTo>
                      <a:pt x="1874" y="1085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4"/>
              <p:cNvSpPr/>
              <p:nvPr/>
            </p:nvSpPr>
            <p:spPr>
              <a:xfrm>
                <a:off x="7076225" y="1004325"/>
                <a:ext cx="29075" cy="24875"/>
              </a:xfrm>
              <a:custGeom>
                <a:rect b="b" l="l" r="r" t="t"/>
                <a:pathLst>
                  <a:path extrusionOk="0" h="995" w="1163">
                    <a:moveTo>
                      <a:pt x="506" y="1"/>
                    </a:moveTo>
                    <a:cubicBezTo>
                      <a:pt x="255" y="1"/>
                      <a:pt x="17" y="203"/>
                      <a:pt x="17" y="501"/>
                    </a:cubicBezTo>
                    <a:cubicBezTo>
                      <a:pt x="1" y="764"/>
                      <a:pt x="231" y="994"/>
                      <a:pt x="494" y="994"/>
                    </a:cubicBezTo>
                    <a:cubicBezTo>
                      <a:pt x="500" y="994"/>
                      <a:pt x="507" y="994"/>
                      <a:pt x="513" y="994"/>
                    </a:cubicBezTo>
                    <a:cubicBezTo>
                      <a:pt x="944" y="994"/>
                      <a:pt x="1163" y="464"/>
                      <a:pt x="855" y="156"/>
                    </a:cubicBezTo>
                    <a:cubicBezTo>
                      <a:pt x="753" y="49"/>
                      <a:pt x="628" y="1"/>
                      <a:pt x="50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6829400" y="1799550"/>
                <a:ext cx="136375" cy="105300"/>
              </a:xfrm>
              <a:custGeom>
                <a:rect b="b" l="l" r="r" t="t"/>
                <a:pathLst>
                  <a:path extrusionOk="0" h="4212" w="5455">
                    <a:moveTo>
                      <a:pt x="2639" y="120"/>
                    </a:moveTo>
                    <a:cubicBezTo>
                      <a:pt x="3652" y="120"/>
                      <a:pt x="4622" y="893"/>
                      <a:pt x="4633" y="2076"/>
                    </a:cubicBezTo>
                    <a:cubicBezTo>
                      <a:pt x="4633" y="3176"/>
                      <a:pt x="3746" y="4080"/>
                      <a:pt x="2645" y="4096"/>
                    </a:cubicBezTo>
                    <a:cubicBezTo>
                      <a:pt x="887" y="4096"/>
                      <a:pt x="0" y="1961"/>
                      <a:pt x="1232" y="712"/>
                    </a:cubicBezTo>
                    <a:cubicBezTo>
                      <a:pt x="1641" y="303"/>
                      <a:pt x="2145" y="120"/>
                      <a:pt x="2639" y="120"/>
                    </a:cubicBezTo>
                    <a:close/>
                    <a:moveTo>
                      <a:pt x="2669" y="0"/>
                    </a:moveTo>
                    <a:cubicBezTo>
                      <a:pt x="1599" y="0"/>
                      <a:pt x="564" y="826"/>
                      <a:pt x="542" y="2076"/>
                    </a:cubicBezTo>
                    <a:cubicBezTo>
                      <a:pt x="542" y="3242"/>
                      <a:pt x="1479" y="4211"/>
                      <a:pt x="2645" y="4211"/>
                    </a:cubicBezTo>
                    <a:cubicBezTo>
                      <a:pt x="4518" y="4211"/>
                      <a:pt x="5454" y="1961"/>
                      <a:pt x="4140" y="630"/>
                    </a:cubicBezTo>
                    <a:cubicBezTo>
                      <a:pt x="3716" y="195"/>
                      <a:pt x="3188" y="0"/>
                      <a:pt x="2669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6391150" y="824600"/>
                <a:ext cx="97550" cy="83325"/>
              </a:xfrm>
              <a:custGeom>
                <a:rect b="b" l="l" r="r" t="t"/>
                <a:pathLst>
                  <a:path extrusionOk="0" h="3333" w="3902">
                    <a:moveTo>
                      <a:pt x="1678" y="302"/>
                    </a:moveTo>
                    <a:cubicBezTo>
                      <a:pt x="2013" y="302"/>
                      <a:pt x="2353" y="427"/>
                      <a:pt x="2629" y="708"/>
                    </a:cubicBezTo>
                    <a:cubicBezTo>
                      <a:pt x="3479" y="1574"/>
                      <a:pt x="2866" y="3024"/>
                      <a:pt x="1664" y="3024"/>
                    </a:cubicBezTo>
                    <a:cubicBezTo>
                      <a:pt x="1657" y="3024"/>
                      <a:pt x="1650" y="3024"/>
                      <a:pt x="1643" y="3024"/>
                    </a:cubicBezTo>
                    <a:cubicBezTo>
                      <a:pt x="904" y="3024"/>
                      <a:pt x="296" y="2416"/>
                      <a:pt x="313" y="1677"/>
                    </a:cubicBezTo>
                    <a:cubicBezTo>
                      <a:pt x="302" y="854"/>
                      <a:pt x="976" y="302"/>
                      <a:pt x="1678" y="302"/>
                    </a:cubicBezTo>
                    <a:close/>
                    <a:moveTo>
                      <a:pt x="1684" y="1"/>
                    </a:moveTo>
                    <a:cubicBezTo>
                      <a:pt x="1670" y="1"/>
                      <a:pt x="1657" y="1"/>
                      <a:pt x="1643" y="1"/>
                    </a:cubicBezTo>
                    <a:cubicBezTo>
                      <a:pt x="723" y="1"/>
                      <a:pt x="1" y="757"/>
                      <a:pt x="1" y="1677"/>
                    </a:cubicBezTo>
                    <a:cubicBezTo>
                      <a:pt x="12" y="2672"/>
                      <a:pt x="834" y="3332"/>
                      <a:pt x="1685" y="3332"/>
                    </a:cubicBezTo>
                    <a:cubicBezTo>
                      <a:pt x="2100" y="3332"/>
                      <a:pt x="2521" y="3176"/>
                      <a:pt x="2859" y="2827"/>
                    </a:cubicBezTo>
                    <a:cubicBezTo>
                      <a:pt x="3901" y="1785"/>
                      <a:pt x="3152" y="1"/>
                      <a:pt x="168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6808450" y="1972175"/>
                <a:ext cx="43150" cy="36700"/>
              </a:xfrm>
              <a:custGeom>
                <a:rect b="b" l="l" r="r" t="t"/>
                <a:pathLst>
                  <a:path extrusionOk="0" h="1468" w="1726">
                    <a:moveTo>
                      <a:pt x="986" y="1"/>
                    </a:moveTo>
                    <a:cubicBezTo>
                      <a:pt x="345" y="1"/>
                      <a:pt x="0" y="789"/>
                      <a:pt x="460" y="1249"/>
                    </a:cubicBezTo>
                    <a:cubicBezTo>
                      <a:pt x="611" y="1400"/>
                      <a:pt x="799" y="1468"/>
                      <a:pt x="983" y="1468"/>
                    </a:cubicBezTo>
                    <a:cubicBezTo>
                      <a:pt x="1361" y="1468"/>
                      <a:pt x="1725" y="1182"/>
                      <a:pt x="1725" y="740"/>
                    </a:cubicBezTo>
                    <a:cubicBezTo>
                      <a:pt x="1725" y="329"/>
                      <a:pt x="1397" y="1"/>
                      <a:pt x="98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6249875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6" y="1"/>
                    </a:moveTo>
                    <a:cubicBezTo>
                      <a:pt x="371" y="1"/>
                      <a:pt x="11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96" y="1475"/>
                      <a:pt x="1725" y="687"/>
                      <a:pt x="1265" y="227"/>
                    </a:cubicBezTo>
                    <a:cubicBezTo>
                      <a:pt x="1114" y="70"/>
                      <a:pt x="928" y="1"/>
                      <a:pt x="74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6306550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2" y="1"/>
                    </a:moveTo>
                    <a:cubicBezTo>
                      <a:pt x="364" y="1"/>
                      <a:pt x="0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80" y="1475"/>
                      <a:pt x="1725" y="687"/>
                      <a:pt x="1265" y="227"/>
                    </a:cubicBezTo>
                    <a:cubicBezTo>
                      <a:pt x="1114" y="70"/>
                      <a:pt x="927" y="1"/>
                      <a:pt x="74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6419900" y="853775"/>
                <a:ext cx="29175" cy="24775"/>
              </a:xfrm>
              <a:custGeom>
                <a:rect b="b" l="l" r="r" t="t"/>
                <a:pathLst>
                  <a:path extrusionOk="0" h="991" w="1167">
                    <a:moveTo>
                      <a:pt x="493" y="1"/>
                    </a:moveTo>
                    <a:cubicBezTo>
                      <a:pt x="214" y="1"/>
                      <a:pt x="1" y="231"/>
                      <a:pt x="17" y="510"/>
                    </a:cubicBezTo>
                    <a:cubicBezTo>
                      <a:pt x="17" y="805"/>
                      <a:pt x="256" y="991"/>
                      <a:pt x="504" y="991"/>
                    </a:cubicBezTo>
                    <a:cubicBezTo>
                      <a:pt x="629" y="991"/>
                      <a:pt x="756" y="943"/>
                      <a:pt x="855" y="839"/>
                    </a:cubicBezTo>
                    <a:cubicBezTo>
                      <a:pt x="1167" y="527"/>
                      <a:pt x="937" y="1"/>
                      <a:pt x="49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7043775" y="976225"/>
                <a:ext cx="99850" cy="82125"/>
              </a:xfrm>
              <a:custGeom>
                <a:rect b="b" l="l" r="r" t="t"/>
                <a:pathLst>
                  <a:path extrusionOk="0" h="3285" w="3994">
                    <a:moveTo>
                      <a:pt x="1792" y="297"/>
                    </a:moveTo>
                    <a:cubicBezTo>
                      <a:pt x="2474" y="297"/>
                      <a:pt x="3128" y="821"/>
                      <a:pt x="3139" y="1625"/>
                    </a:cubicBezTo>
                    <a:cubicBezTo>
                      <a:pt x="3139" y="2364"/>
                      <a:pt x="2547" y="2972"/>
                      <a:pt x="1792" y="2989"/>
                    </a:cubicBezTo>
                    <a:cubicBezTo>
                      <a:pt x="609" y="2989"/>
                      <a:pt x="1" y="1543"/>
                      <a:pt x="839" y="705"/>
                    </a:cubicBezTo>
                    <a:cubicBezTo>
                      <a:pt x="1115" y="424"/>
                      <a:pt x="1457" y="297"/>
                      <a:pt x="1792" y="297"/>
                    </a:cubicBezTo>
                    <a:close/>
                    <a:moveTo>
                      <a:pt x="1802" y="0"/>
                    </a:moveTo>
                    <a:cubicBezTo>
                      <a:pt x="966" y="0"/>
                      <a:pt x="160" y="642"/>
                      <a:pt x="149" y="1625"/>
                    </a:cubicBezTo>
                    <a:cubicBezTo>
                      <a:pt x="149" y="2529"/>
                      <a:pt x="888" y="3284"/>
                      <a:pt x="1792" y="3284"/>
                    </a:cubicBezTo>
                    <a:cubicBezTo>
                      <a:pt x="3254" y="3284"/>
                      <a:pt x="3993" y="1527"/>
                      <a:pt x="2958" y="492"/>
                    </a:cubicBezTo>
                    <a:cubicBezTo>
                      <a:pt x="2625" y="153"/>
                      <a:pt x="2210" y="0"/>
                      <a:pt x="1802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6193175" y="643075"/>
                <a:ext cx="82175" cy="83400"/>
              </a:xfrm>
              <a:custGeom>
                <a:rect b="b" l="l" r="r" t="t"/>
                <a:pathLst>
                  <a:path extrusionOk="0" h="3336" w="3287">
                    <a:moveTo>
                      <a:pt x="1644" y="313"/>
                    </a:moveTo>
                    <a:cubicBezTo>
                      <a:pt x="2399" y="313"/>
                      <a:pt x="2991" y="921"/>
                      <a:pt x="2991" y="1660"/>
                    </a:cubicBezTo>
                    <a:cubicBezTo>
                      <a:pt x="3007" y="2416"/>
                      <a:pt x="2399" y="3024"/>
                      <a:pt x="1644" y="3024"/>
                    </a:cubicBezTo>
                    <a:cubicBezTo>
                      <a:pt x="904" y="3024"/>
                      <a:pt x="297" y="2416"/>
                      <a:pt x="313" y="1677"/>
                    </a:cubicBezTo>
                    <a:cubicBezTo>
                      <a:pt x="297" y="921"/>
                      <a:pt x="904" y="313"/>
                      <a:pt x="1644" y="313"/>
                    </a:cubicBezTo>
                    <a:close/>
                    <a:moveTo>
                      <a:pt x="1644" y="1"/>
                    </a:moveTo>
                    <a:cubicBezTo>
                      <a:pt x="740" y="1"/>
                      <a:pt x="1" y="757"/>
                      <a:pt x="1" y="1660"/>
                    </a:cubicBezTo>
                    <a:cubicBezTo>
                      <a:pt x="1" y="2580"/>
                      <a:pt x="740" y="3319"/>
                      <a:pt x="1644" y="3336"/>
                    </a:cubicBezTo>
                    <a:cubicBezTo>
                      <a:pt x="2564" y="3319"/>
                      <a:pt x="3287" y="2580"/>
                      <a:pt x="3287" y="1660"/>
                    </a:cubicBezTo>
                    <a:cubicBezTo>
                      <a:pt x="3287" y="757"/>
                      <a:pt x="2564" y="1"/>
                      <a:pt x="164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7010525" y="1609975"/>
                <a:ext cx="99825" cy="82525"/>
              </a:xfrm>
              <a:custGeom>
                <a:rect b="b" l="l" r="r" t="t"/>
                <a:pathLst>
                  <a:path extrusionOk="0" h="3301" w="3993">
                    <a:moveTo>
                      <a:pt x="1784" y="301"/>
                    </a:moveTo>
                    <a:cubicBezTo>
                      <a:pt x="2469" y="301"/>
                      <a:pt x="3127" y="829"/>
                      <a:pt x="3138" y="1625"/>
                    </a:cubicBezTo>
                    <a:cubicBezTo>
                      <a:pt x="3155" y="2381"/>
                      <a:pt x="2547" y="2988"/>
                      <a:pt x="1807" y="2988"/>
                    </a:cubicBezTo>
                    <a:cubicBezTo>
                      <a:pt x="608" y="2988"/>
                      <a:pt x="0" y="1543"/>
                      <a:pt x="838" y="705"/>
                    </a:cubicBezTo>
                    <a:cubicBezTo>
                      <a:pt x="1112" y="425"/>
                      <a:pt x="1451" y="301"/>
                      <a:pt x="1784" y="301"/>
                    </a:cubicBezTo>
                    <a:close/>
                    <a:moveTo>
                      <a:pt x="1810" y="0"/>
                    </a:moveTo>
                    <a:cubicBezTo>
                      <a:pt x="972" y="0"/>
                      <a:pt x="170" y="642"/>
                      <a:pt x="148" y="1625"/>
                    </a:cubicBezTo>
                    <a:cubicBezTo>
                      <a:pt x="148" y="2545"/>
                      <a:pt x="887" y="3284"/>
                      <a:pt x="1791" y="3301"/>
                    </a:cubicBezTo>
                    <a:cubicBezTo>
                      <a:pt x="3253" y="3301"/>
                      <a:pt x="3992" y="1543"/>
                      <a:pt x="2974" y="491"/>
                    </a:cubicBezTo>
                    <a:cubicBezTo>
                      <a:pt x="2635" y="152"/>
                      <a:pt x="2218" y="0"/>
                      <a:pt x="1810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7042975" y="163865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503" y="1"/>
                    </a:moveTo>
                    <a:cubicBezTo>
                      <a:pt x="253" y="1"/>
                      <a:pt x="17" y="191"/>
                      <a:pt x="17" y="478"/>
                    </a:cubicBezTo>
                    <a:cubicBezTo>
                      <a:pt x="0" y="757"/>
                      <a:pt x="230" y="971"/>
                      <a:pt x="493" y="971"/>
                    </a:cubicBezTo>
                    <a:cubicBezTo>
                      <a:pt x="937" y="971"/>
                      <a:pt x="1150" y="445"/>
                      <a:pt x="854" y="149"/>
                    </a:cubicBezTo>
                    <a:cubicBezTo>
                      <a:pt x="752" y="47"/>
                      <a:pt x="626" y="1"/>
                      <a:pt x="50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6517650" y="85420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658" y="0"/>
                    </a:moveTo>
                    <a:cubicBezTo>
                      <a:pt x="214" y="0"/>
                      <a:pt x="1" y="510"/>
                      <a:pt x="313" y="822"/>
                    </a:cubicBezTo>
                    <a:cubicBezTo>
                      <a:pt x="410" y="924"/>
                      <a:pt x="532" y="970"/>
                      <a:pt x="653" y="970"/>
                    </a:cubicBezTo>
                    <a:cubicBezTo>
                      <a:pt x="899" y="970"/>
                      <a:pt x="1140" y="780"/>
                      <a:pt x="1151" y="493"/>
                    </a:cubicBezTo>
                    <a:cubicBezTo>
                      <a:pt x="1151" y="214"/>
                      <a:pt x="921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6829400" y="1220550"/>
                <a:ext cx="137900" cy="482000"/>
              </a:xfrm>
              <a:custGeom>
                <a:rect b="b" l="l" r="r" t="t"/>
                <a:pathLst>
                  <a:path extrusionOk="0" h="19280" w="5516">
                    <a:moveTo>
                      <a:pt x="0" y="1"/>
                    </a:moveTo>
                    <a:lnTo>
                      <a:pt x="0" y="14097"/>
                    </a:lnTo>
                    <a:lnTo>
                      <a:pt x="4403" y="18549"/>
                    </a:lnTo>
                    <a:cubicBezTo>
                      <a:pt x="4370" y="18615"/>
                      <a:pt x="4354" y="18697"/>
                      <a:pt x="4354" y="18779"/>
                    </a:cubicBezTo>
                    <a:cubicBezTo>
                      <a:pt x="4354" y="19077"/>
                      <a:pt x="4592" y="19279"/>
                      <a:pt x="4848" y="19279"/>
                    </a:cubicBezTo>
                    <a:cubicBezTo>
                      <a:pt x="4972" y="19279"/>
                      <a:pt x="5101" y="19232"/>
                      <a:pt x="5208" y="19124"/>
                    </a:cubicBezTo>
                    <a:cubicBezTo>
                      <a:pt x="5516" y="18816"/>
                      <a:pt x="5297" y="18286"/>
                      <a:pt x="4851" y="18286"/>
                    </a:cubicBezTo>
                    <a:cubicBezTo>
                      <a:pt x="4844" y="18286"/>
                      <a:pt x="4837" y="18286"/>
                      <a:pt x="4830" y="18286"/>
                    </a:cubicBezTo>
                    <a:cubicBezTo>
                      <a:pt x="4764" y="18286"/>
                      <a:pt x="4682" y="18303"/>
                      <a:pt x="4617" y="18335"/>
                    </a:cubicBezTo>
                    <a:lnTo>
                      <a:pt x="312" y="13965"/>
                    </a:lnTo>
                    <a:lnTo>
                      <a:pt x="312" y="6244"/>
                    </a:lnTo>
                    <a:lnTo>
                      <a:pt x="2530" y="8495"/>
                    </a:lnTo>
                    <a:lnTo>
                      <a:pt x="2530" y="12963"/>
                    </a:lnTo>
                    <a:lnTo>
                      <a:pt x="2826" y="12963"/>
                    </a:lnTo>
                    <a:lnTo>
                      <a:pt x="2826" y="8363"/>
                    </a:lnTo>
                    <a:lnTo>
                      <a:pt x="312" y="58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5995625" y="628300"/>
                <a:ext cx="170475" cy="171300"/>
              </a:xfrm>
              <a:custGeom>
                <a:rect b="b" l="l" r="r" t="t"/>
                <a:pathLst>
                  <a:path extrusionOk="0" h="6852" w="6819">
                    <a:moveTo>
                      <a:pt x="493" y="0"/>
                    </a:moveTo>
                    <a:cubicBezTo>
                      <a:pt x="231" y="0"/>
                      <a:pt x="1" y="214"/>
                      <a:pt x="17" y="493"/>
                    </a:cubicBezTo>
                    <a:cubicBezTo>
                      <a:pt x="17" y="756"/>
                      <a:pt x="231" y="970"/>
                      <a:pt x="493" y="970"/>
                    </a:cubicBezTo>
                    <a:cubicBezTo>
                      <a:pt x="576" y="970"/>
                      <a:pt x="658" y="953"/>
                      <a:pt x="740" y="920"/>
                    </a:cubicBezTo>
                    <a:lnTo>
                      <a:pt x="6589" y="6851"/>
                    </a:lnTo>
                    <a:lnTo>
                      <a:pt x="6819" y="6654"/>
                    </a:lnTo>
                    <a:lnTo>
                      <a:pt x="937" y="690"/>
                    </a:lnTo>
                    <a:cubicBezTo>
                      <a:pt x="970" y="625"/>
                      <a:pt x="986" y="559"/>
                      <a:pt x="986" y="493"/>
                    </a:cubicBezTo>
                    <a:cubicBezTo>
                      <a:pt x="986" y="214"/>
                      <a:pt x="773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5267425" y="784775"/>
                <a:ext cx="1094175" cy="211975"/>
              </a:xfrm>
              <a:custGeom>
                <a:rect b="b" l="l" r="r" t="t"/>
                <a:pathLst>
                  <a:path extrusionOk="0" h="8479" w="43767">
                    <a:moveTo>
                      <a:pt x="18006" y="2038"/>
                    </a:moveTo>
                    <a:lnTo>
                      <a:pt x="19370" y="4437"/>
                    </a:lnTo>
                    <a:lnTo>
                      <a:pt x="18006" y="6819"/>
                    </a:lnTo>
                    <a:lnTo>
                      <a:pt x="15279" y="6819"/>
                    </a:lnTo>
                    <a:lnTo>
                      <a:pt x="13915" y="4437"/>
                    </a:lnTo>
                    <a:lnTo>
                      <a:pt x="14474" y="3467"/>
                    </a:lnTo>
                    <a:lnTo>
                      <a:pt x="14507" y="3467"/>
                    </a:lnTo>
                    <a:lnTo>
                      <a:pt x="14507" y="3418"/>
                    </a:lnTo>
                    <a:lnTo>
                      <a:pt x="15279" y="2054"/>
                    </a:lnTo>
                    <a:lnTo>
                      <a:pt x="18006" y="2038"/>
                    </a:lnTo>
                    <a:close/>
                    <a:moveTo>
                      <a:pt x="21916" y="1"/>
                    </a:moveTo>
                    <a:cubicBezTo>
                      <a:pt x="21259" y="1"/>
                      <a:pt x="21259" y="987"/>
                      <a:pt x="21916" y="987"/>
                    </a:cubicBezTo>
                    <a:cubicBezTo>
                      <a:pt x="22130" y="987"/>
                      <a:pt x="22311" y="855"/>
                      <a:pt x="22376" y="658"/>
                    </a:cubicBezTo>
                    <a:lnTo>
                      <a:pt x="27666" y="658"/>
                    </a:lnTo>
                    <a:lnTo>
                      <a:pt x="31231" y="4289"/>
                    </a:lnTo>
                    <a:lnTo>
                      <a:pt x="19633" y="4289"/>
                    </a:lnTo>
                    <a:lnTo>
                      <a:pt x="18187" y="1742"/>
                    </a:lnTo>
                    <a:lnTo>
                      <a:pt x="15131" y="1742"/>
                    </a:lnTo>
                    <a:lnTo>
                      <a:pt x="14310" y="3172"/>
                    </a:lnTo>
                    <a:lnTo>
                      <a:pt x="6342" y="3172"/>
                    </a:lnTo>
                    <a:cubicBezTo>
                      <a:pt x="6263" y="2934"/>
                      <a:pt x="6067" y="2826"/>
                      <a:pt x="5873" y="2826"/>
                    </a:cubicBezTo>
                    <a:cubicBezTo>
                      <a:pt x="5622" y="2826"/>
                      <a:pt x="5372" y="3005"/>
                      <a:pt x="5372" y="3319"/>
                    </a:cubicBezTo>
                    <a:cubicBezTo>
                      <a:pt x="5372" y="3634"/>
                      <a:pt x="5622" y="3813"/>
                      <a:pt x="5873" y="3813"/>
                    </a:cubicBezTo>
                    <a:cubicBezTo>
                      <a:pt x="6067" y="3813"/>
                      <a:pt x="6263" y="3704"/>
                      <a:pt x="6342" y="3467"/>
                    </a:cubicBezTo>
                    <a:lnTo>
                      <a:pt x="14129" y="3467"/>
                    </a:lnTo>
                    <a:lnTo>
                      <a:pt x="13669" y="4289"/>
                    </a:lnTo>
                    <a:lnTo>
                      <a:pt x="0" y="4289"/>
                    </a:lnTo>
                    <a:lnTo>
                      <a:pt x="0" y="4601"/>
                    </a:lnTo>
                    <a:lnTo>
                      <a:pt x="13669" y="4601"/>
                    </a:lnTo>
                    <a:lnTo>
                      <a:pt x="15115" y="7131"/>
                    </a:lnTo>
                    <a:lnTo>
                      <a:pt x="18187" y="7131"/>
                    </a:lnTo>
                    <a:lnTo>
                      <a:pt x="19633" y="4601"/>
                    </a:lnTo>
                    <a:lnTo>
                      <a:pt x="39742" y="4601"/>
                    </a:lnTo>
                    <a:lnTo>
                      <a:pt x="43553" y="8478"/>
                    </a:lnTo>
                    <a:lnTo>
                      <a:pt x="43767" y="8248"/>
                    </a:lnTo>
                    <a:lnTo>
                      <a:pt x="39857" y="4289"/>
                    </a:lnTo>
                    <a:lnTo>
                      <a:pt x="31659" y="4289"/>
                    </a:lnTo>
                    <a:lnTo>
                      <a:pt x="27781" y="346"/>
                    </a:lnTo>
                    <a:lnTo>
                      <a:pt x="22393" y="346"/>
                    </a:lnTo>
                    <a:cubicBezTo>
                      <a:pt x="22327" y="149"/>
                      <a:pt x="22146" y="1"/>
                      <a:pt x="2191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5883900" y="924850"/>
                <a:ext cx="37825" cy="43550"/>
              </a:xfrm>
              <a:custGeom>
                <a:rect b="b" l="l" r="r" t="t"/>
                <a:pathLst>
                  <a:path extrusionOk="0" h="1742" w="1513">
                    <a:moveTo>
                      <a:pt x="1463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6811725" y="2031325"/>
                <a:ext cx="43150" cy="38625"/>
              </a:xfrm>
              <a:custGeom>
                <a:rect b="b" l="l" r="r" t="t"/>
                <a:pathLst>
                  <a:path extrusionOk="0" h="1545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6422775" y="693600"/>
                <a:ext cx="43550" cy="38625"/>
              </a:xfrm>
              <a:custGeom>
                <a:rect b="b" l="l" r="r" t="t"/>
                <a:pathLst>
                  <a:path extrusionOk="0" h="1545" w="1742">
                    <a:moveTo>
                      <a:pt x="838" y="1"/>
                    </a:moveTo>
                    <a:lnTo>
                      <a:pt x="428" y="773"/>
                    </a:lnTo>
                    <a:lnTo>
                      <a:pt x="1" y="1545"/>
                    </a:lnTo>
                    <a:lnTo>
                      <a:pt x="871" y="1512"/>
                    </a:lnTo>
                    <a:lnTo>
                      <a:pt x="1742" y="1496"/>
                    </a:lnTo>
                    <a:lnTo>
                      <a:pt x="1282" y="756"/>
                    </a:lnTo>
                    <a:lnTo>
                      <a:pt x="83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5229625" y="873900"/>
                <a:ext cx="38225" cy="43575"/>
              </a:xfrm>
              <a:custGeom>
                <a:rect b="b" l="l" r="r" t="t"/>
                <a:pathLst>
                  <a:path extrusionOk="0" h="1743" w="1529">
                    <a:moveTo>
                      <a:pt x="1479" y="1"/>
                    </a:moveTo>
                    <a:lnTo>
                      <a:pt x="740" y="461"/>
                    </a:lnTo>
                    <a:lnTo>
                      <a:pt x="1" y="904"/>
                    </a:lnTo>
                    <a:lnTo>
                      <a:pt x="757" y="1332"/>
                    </a:lnTo>
                    <a:lnTo>
                      <a:pt x="1529" y="1742"/>
                    </a:lnTo>
                    <a:lnTo>
                      <a:pt x="1496" y="872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5935250" y="924850"/>
                <a:ext cx="37800" cy="43550"/>
              </a:xfrm>
              <a:custGeom>
                <a:rect b="b" l="l" r="r" t="t"/>
                <a:pathLst>
                  <a:path extrusionOk="0" h="1742" w="1512">
                    <a:moveTo>
                      <a:pt x="1479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6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5630900" y="849675"/>
                <a:ext cx="104775" cy="92025"/>
              </a:xfrm>
              <a:custGeom>
                <a:rect b="b" l="l" r="r" t="t"/>
                <a:pathLst>
                  <a:path extrusionOk="0" h="3681" w="4191">
                    <a:moveTo>
                      <a:pt x="3089" y="116"/>
                    </a:moveTo>
                    <a:lnTo>
                      <a:pt x="4075" y="1841"/>
                    </a:lnTo>
                    <a:lnTo>
                      <a:pt x="3089" y="3566"/>
                    </a:lnTo>
                    <a:lnTo>
                      <a:pt x="1118" y="3566"/>
                    </a:lnTo>
                    <a:lnTo>
                      <a:pt x="149" y="1841"/>
                    </a:lnTo>
                    <a:lnTo>
                      <a:pt x="1118" y="116"/>
                    </a:lnTo>
                    <a:close/>
                    <a:moveTo>
                      <a:pt x="1052" y="1"/>
                    </a:moveTo>
                    <a:lnTo>
                      <a:pt x="1" y="1841"/>
                    </a:lnTo>
                    <a:lnTo>
                      <a:pt x="1052" y="3681"/>
                    </a:lnTo>
                    <a:lnTo>
                      <a:pt x="3155" y="3681"/>
                    </a:lnTo>
                    <a:lnTo>
                      <a:pt x="4190" y="1841"/>
                    </a:lnTo>
                    <a:lnTo>
                      <a:pt x="3155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6992025" y="1092425"/>
                <a:ext cx="63700" cy="55875"/>
              </a:xfrm>
              <a:custGeom>
                <a:rect b="b" l="l" r="r" t="t"/>
                <a:pathLst>
                  <a:path extrusionOk="0" h="2235" w="2548">
                    <a:moveTo>
                      <a:pt x="642" y="0"/>
                    </a:moveTo>
                    <a:lnTo>
                      <a:pt x="1" y="1117"/>
                    </a:lnTo>
                    <a:lnTo>
                      <a:pt x="642" y="2234"/>
                    </a:lnTo>
                    <a:lnTo>
                      <a:pt x="1907" y="2234"/>
                    </a:lnTo>
                    <a:lnTo>
                      <a:pt x="2547" y="1117"/>
                    </a:lnTo>
                    <a:lnTo>
                      <a:pt x="1907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6428125" y="967550"/>
                <a:ext cx="112150" cy="98600"/>
              </a:xfrm>
              <a:custGeom>
                <a:rect b="b" l="l" r="r" t="t"/>
                <a:pathLst>
                  <a:path extrusionOk="0" h="3944" w="4486">
                    <a:moveTo>
                      <a:pt x="3302" y="116"/>
                    </a:moveTo>
                    <a:lnTo>
                      <a:pt x="4337" y="1972"/>
                    </a:lnTo>
                    <a:lnTo>
                      <a:pt x="3302" y="3812"/>
                    </a:lnTo>
                    <a:lnTo>
                      <a:pt x="1199" y="3812"/>
                    </a:lnTo>
                    <a:lnTo>
                      <a:pt x="148" y="1972"/>
                    </a:lnTo>
                    <a:lnTo>
                      <a:pt x="1199" y="116"/>
                    </a:lnTo>
                    <a:close/>
                    <a:moveTo>
                      <a:pt x="1117" y="1"/>
                    </a:moveTo>
                    <a:lnTo>
                      <a:pt x="0" y="1972"/>
                    </a:lnTo>
                    <a:lnTo>
                      <a:pt x="1117" y="3944"/>
                    </a:lnTo>
                    <a:lnTo>
                      <a:pt x="3352" y="3944"/>
                    </a:lnTo>
                    <a:lnTo>
                      <a:pt x="4485" y="1972"/>
                    </a:lnTo>
                    <a:lnTo>
                      <a:pt x="336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6854025" y="2214100"/>
                <a:ext cx="38225" cy="33700"/>
              </a:xfrm>
              <a:custGeom>
                <a:rect b="b" l="l" r="r" t="t"/>
                <a:pathLst>
                  <a:path extrusionOk="0" h="1348" w="1529">
                    <a:moveTo>
                      <a:pt x="1" y="0"/>
                    </a:moveTo>
                    <a:lnTo>
                      <a:pt x="379" y="674"/>
                    </a:lnTo>
                    <a:lnTo>
                      <a:pt x="773" y="1347"/>
                    </a:lnTo>
                    <a:lnTo>
                      <a:pt x="1151" y="674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6073675" y="659925"/>
                <a:ext cx="315450" cy="318325"/>
              </a:xfrm>
              <a:custGeom>
                <a:rect b="b" l="l" r="r" t="t"/>
                <a:pathLst>
                  <a:path extrusionOk="0" h="12733" w="12618">
                    <a:moveTo>
                      <a:pt x="493" y="0"/>
                    </a:moveTo>
                    <a:cubicBezTo>
                      <a:pt x="214" y="0"/>
                      <a:pt x="0" y="214"/>
                      <a:pt x="0" y="493"/>
                    </a:cubicBezTo>
                    <a:cubicBezTo>
                      <a:pt x="0" y="773"/>
                      <a:pt x="214" y="986"/>
                      <a:pt x="493" y="986"/>
                    </a:cubicBezTo>
                    <a:cubicBezTo>
                      <a:pt x="575" y="986"/>
                      <a:pt x="674" y="970"/>
                      <a:pt x="756" y="920"/>
                    </a:cubicBezTo>
                    <a:lnTo>
                      <a:pt x="12404" y="12733"/>
                    </a:lnTo>
                    <a:lnTo>
                      <a:pt x="12617" y="12503"/>
                    </a:lnTo>
                    <a:lnTo>
                      <a:pt x="10054" y="9907"/>
                    </a:lnTo>
                    <a:lnTo>
                      <a:pt x="10054" y="6391"/>
                    </a:lnTo>
                    <a:lnTo>
                      <a:pt x="7738" y="4042"/>
                    </a:lnTo>
                    <a:lnTo>
                      <a:pt x="7524" y="4256"/>
                    </a:lnTo>
                    <a:lnTo>
                      <a:pt x="9759" y="6523"/>
                    </a:lnTo>
                    <a:lnTo>
                      <a:pt x="9759" y="9595"/>
                    </a:lnTo>
                    <a:lnTo>
                      <a:pt x="953" y="674"/>
                    </a:lnTo>
                    <a:cubicBezTo>
                      <a:pt x="969" y="625"/>
                      <a:pt x="986" y="559"/>
                      <a:pt x="986" y="493"/>
                    </a:cubicBezTo>
                    <a:cubicBezTo>
                      <a:pt x="986" y="214"/>
                      <a:pt x="756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6890175" y="1281750"/>
                <a:ext cx="43150" cy="38650"/>
              </a:xfrm>
              <a:custGeom>
                <a:rect b="b" l="l" r="r" t="t"/>
                <a:pathLst>
                  <a:path extrusionOk="0" h="1546" w="1726">
                    <a:moveTo>
                      <a:pt x="1726" y="1"/>
                    </a:moveTo>
                    <a:lnTo>
                      <a:pt x="855" y="34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6890175" y="1229600"/>
                <a:ext cx="43150" cy="38225"/>
              </a:xfrm>
              <a:custGeom>
                <a:rect b="b" l="l" r="r" t="t"/>
                <a:pathLst>
                  <a:path extrusionOk="0" h="1529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33"/>
                    </a:lnTo>
                    <a:lnTo>
                      <a:pt x="444" y="789"/>
                    </a:lnTo>
                    <a:lnTo>
                      <a:pt x="888" y="1528"/>
                    </a:lnTo>
                    <a:lnTo>
                      <a:pt x="1315" y="772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708855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89" y="1282"/>
                    </a:lnTo>
                    <a:lnTo>
                      <a:pt x="1529" y="838"/>
                    </a:lnTo>
                    <a:lnTo>
                      <a:pt x="773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703680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73" y="1282"/>
                    </a:lnTo>
                    <a:lnTo>
                      <a:pt x="1529" y="838"/>
                    </a:lnTo>
                    <a:lnTo>
                      <a:pt x="756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6810075" y="2190275"/>
                <a:ext cx="126125" cy="444425"/>
              </a:xfrm>
              <a:custGeom>
                <a:rect b="b" l="l" r="r" t="t"/>
                <a:pathLst>
                  <a:path extrusionOk="0" h="17777" w="5045">
                    <a:moveTo>
                      <a:pt x="4519" y="312"/>
                    </a:moveTo>
                    <a:lnTo>
                      <a:pt x="2515" y="3812"/>
                    </a:lnTo>
                    <a:lnTo>
                      <a:pt x="527" y="312"/>
                    </a:lnTo>
                    <a:close/>
                    <a:moveTo>
                      <a:pt x="1" y="0"/>
                    </a:moveTo>
                    <a:lnTo>
                      <a:pt x="2367" y="4173"/>
                    </a:lnTo>
                    <a:lnTo>
                      <a:pt x="2367" y="7295"/>
                    </a:lnTo>
                    <a:lnTo>
                      <a:pt x="1167" y="8527"/>
                    </a:lnTo>
                    <a:lnTo>
                      <a:pt x="1167" y="13127"/>
                    </a:lnTo>
                    <a:cubicBezTo>
                      <a:pt x="642" y="13291"/>
                      <a:pt x="773" y="14063"/>
                      <a:pt x="1315" y="14063"/>
                    </a:cubicBezTo>
                    <a:cubicBezTo>
                      <a:pt x="1874" y="14063"/>
                      <a:pt x="2005" y="13291"/>
                      <a:pt x="1480" y="13127"/>
                    </a:cubicBezTo>
                    <a:lnTo>
                      <a:pt x="1480" y="8658"/>
                    </a:lnTo>
                    <a:lnTo>
                      <a:pt x="2367" y="7738"/>
                    </a:lnTo>
                    <a:lnTo>
                      <a:pt x="2367" y="16298"/>
                    </a:lnTo>
                    <a:cubicBezTo>
                      <a:pt x="1595" y="16478"/>
                      <a:pt x="1595" y="17596"/>
                      <a:pt x="2367" y="17760"/>
                    </a:cubicBezTo>
                    <a:lnTo>
                      <a:pt x="2367" y="17776"/>
                    </a:lnTo>
                    <a:lnTo>
                      <a:pt x="2679" y="17776"/>
                    </a:lnTo>
                    <a:lnTo>
                      <a:pt x="2679" y="17760"/>
                    </a:lnTo>
                    <a:cubicBezTo>
                      <a:pt x="3451" y="17596"/>
                      <a:pt x="3451" y="16478"/>
                      <a:pt x="2679" y="16298"/>
                    </a:cubicBezTo>
                    <a:lnTo>
                      <a:pt x="2679" y="4173"/>
                    </a:lnTo>
                    <a:lnTo>
                      <a:pt x="5045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6920150" y="1990650"/>
                <a:ext cx="83400" cy="301500"/>
              </a:xfrm>
              <a:custGeom>
                <a:rect b="b" l="l" r="r" t="t"/>
                <a:pathLst>
                  <a:path extrusionOk="0" h="12060" w="3336">
                    <a:moveTo>
                      <a:pt x="182" y="1"/>
                    </a:moveTo>
                    <a:lnTo>
                      <a:pt x="1" y="247"/>
                    </a:lnTo>
                    <a:lnTo>
                      <a:pt x="3040" y="2745"/>
                    </a:lnTo>
                    <a:lnTo>
                      <a:pt x="3040" y="12060"/>
                    </a:lnTo>
                    <a:lnTo>
                      <a:pt x="3336" y="12060"/>
                    </a:lnTo>
                    <a:lnTo>
                      <a:pt x="3336" y="2597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6492200" y="592975"/>
                <a:ext cx="86675" cy="313825"/>
              </a:xfrm>
              <a:custGeom>
                <a:rect b="b" l="l" r="r" t="t"/>
                <a:pathLst>
                  <a:path extrusionOk="0" h="12553" w="3467">
                    <a:moveTo>
                      <a:pt x="1676" y="9579"/>
                    </a:moveTo>
                    <a:cubicBezTo>
                      <a:pt x="2859" y="9579"/>
                      <a:pt x="3467" y="11008"/>
                      <a:pt x="2629" y="11862"/>
                    </a:cubicBezTo>
                    <a:cubicBezTo>
                      <a:pt x="2355" y="12142"/>
                      <a:pt x="2016" y="12266"/>
                      <a:pt x="1683" y="12266"/>
                    </a:cubicBezTo>
                    <a:cubicBezTo>
                      <a:pt x="998" y="12266"/>
                      <a:pt x="340" y="11738"/>
                      <a:pt x="329" y="10942"/>
                    </a:cubicBezTo>
                    <a:cubicBezTo>
                      <a:pt x="329" y="10186"/>
                      <a:pt x="920" y="9579"/>
                      <a:pt x="1676" y="9579"/>
                    </a:cubicBezTo>
                    <a:close/>
                    <a:moveTo>
                      <a:pt x="1692" y="1"/>
                    </a:moveTo>
                    <a:cubicBezTo>
                      <a:pt x="1413" y="1"/>
                      <a:pt x="1199" y="214"/>
                      <a:pt x="1199" y="493"/>
                    </a:cubicBezTo>
                    <a:cubicBezTo>
                      <a:pt x="1199" y="691"/>
                      <a:pt x="1331" y="888"/>
                      <a:pt x="1528" y="953"/>
                    </a:cubicBezTo>
                    <a:lnTo>
                      <a:pt x="1528" y="9266"/>
                    </a:lnTo>
                    <a:cubicBezTo>
                      <a:pt x="641" y="9349"/>
                      <a:pt x="0" y="10104"/>
                      <a:pt x="33" y="10975"/>
                    </a:cubicBezTo>
                    <a:cubicBezTo>
                      <a:pt x="66" y="11862"/>
                      <a:pt x="789" y="12552"/>
                      <a:pt x="1676" y="12552"/>
                    </a:cubicBezTo>
                    <a:cubicBezTo>
                      <a:pt x="2546" y="12552"/>
                      <a:pt x="3269" y="11862"/>
                      <a:pt x="3319" y="10975"/>
                    </a:cubicBezTo>
                    <a:cubicBezTo>
                      <a:pt x="3352" y="10104"/>
                      <a:pt x="2694" y="9349"/>
                      <a:pt x="1824" y="9266"/>
                    </a:cubicBezTo>
                    <a:lnTo>
                      <a:pt x="1824" y="953"/>
                    </a:lnTo>
                    <a:cubicBezTo>
                      <a:pt x="2037" y="904"/>
                      <a:pt x="2169" y="707"/>
                      <a:pt x="2169" y="493"/>
                    </a:cubicBezTo>
                    <a:cubicBezTo>
                      <a:pt x="2169" y="214"/>
                      <a:pt x="1955" y="1"/>
                      <a:pt x="169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6959175" y="1929475"/>
                <a:ext cx="63700" cy="55450"/>
              </a:xfrm>
              <a:custGeom>
                <a:rect b="b" l="l" r="r" t="t"/>
                <a:pathLst>
                  <a:path extrusionOk="0" h="2218" w="2548">
                    <a:moveTo>
                      <a:pt x="641" y="0"/>
                    </a:moveTo>
                    <a:lnTo>
                      <a:pt x="1" y="1117"/>
                    </a:lnTo>
                    <a:lnTo>
                      <a:pt x="641" y="2218"/>
                    </a:lnTo>
                    <a:lnTo>
                      <a:pt x="1906" y="2218"/>
                    </a:lnTo>
                    <a:lnTo>
                      <a:pt x="2547" y="1117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6865950" y="1821575"/>
                <a:ext cx="70125" cy="59850"/>
              </a:xfrm>
              <a:custGeom>
                <a:rect b="b" l="l" r="r" t="t"/>
                <a:pathLst>
                  <a:path extrusionOk="0" h="2394" w="2805">
                    <a:moveTo>
                      <a:pt x="1207" y="1"/>
                    </a:moveTo>
                    <a:cubicBezTo>
                      <a:pt x="591" y="1"/>
                      <a:pt x="0" y="474"/>
                      <a:pt x="0" y="1195"/>
                    </a:cubicBezTo>
                    <a:cubicBezTo>
                      <a:pt x="0" y="1852"/>
                      <a:pt x="526" y="2394"/>
                      <a:pt x="1183" y="2394"/>
                    </a:cubicBezTo>
                    <a:cubicBezTo>
                      <a:pt x="1190" y="2394"/>
                      <a:pt x="1197" y="2394"/>
                      <a:pt x="1203" y="2394"/>
                    </a:cubicBezTo>
                    <a:cubicBezTo>
                      <a:pt x="2274" y="2394"/>
                      <a:pt x="2805" y="1108"/>
                      <a:pt x="2054" y="357"/>
                    </a:cubicBezTo>
                    <a:cubicBezTo>
                      <a:pt x="1808" y="111"/>
                      <a:pt x="1505" y="1"/>
                      <a:pt x="1207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6745600" y="964250"/>
                <a:ext cx="122600" cy="104775"/>
              </a:xfrm>
              <a:custGeom>
                <a:rect b="b" l="l" r="r" t="t"/>
                <a:pathLst>
                  <a:path extrusionOk="0" h="4191" w="4904">
                    <a:moveTo>
                      <a:pt x="2129" y="1"/>
                    </a:moveTo>
                    <a:cubicBezTo>
                      <a:pt x="1052" y="1"/>
                      <a:pt x="17" y="839"/>
                      <a:pt x="17" y="2104"/>
                    </a:cubicBezTo>
                    <a:cubicBezTo>
                      <a:pt x="1" y="3254"/>
                      <a:pt x="937" y="4191"/>
                      <a:pt x="2087" y="4191"/>
                    </a:cubicBezTo>
                    <a:cubicBezTo>
                      <a:pt x="2101" y="4191"/>
                      <a:pt x="2114" y="4191"/>
                      <a:pt x="2128" y="4191"/>
                    </a:cubicBezTo>
                    <a:cubicBezTo>
                      <a:pt x="3974" y="4191"/>
                      <a:pt x="4903" y="1963"/>
                      <a:pt x="3599" y="626"/>
                    </a:cubicBezTo>
                    <a:cubicBezTo>
                      <a:pt x="3172" y="194"/>
                      <a:pt x="2646" y="1"/>
                      <a:pt x="2129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5658425" y="873900"/>
                <a:ext cx="50125" cy="43575"/>
              </a:xfrm>
              <a:custGeom>
                <a:rect b="b" l="l" r="r" t="t"/>
                <a:pathLst>
                  <a:path extrusionOk="0" h="1743" w="2005">
                    <a:moveTo>
                      <a:pt x="510" y="1"/>
                    </a:moveTo>
                    <a:lnTo>
                      <a:pt x="0" y="872"/>
                    </a:lnTo>
                    <a:lnTo>
                      <a:pt x="510" y="1742"/>
                    </a:lnTo>
                    <a:lnTo>
                      <a:pt x="1496" y="1742"/>
                    </a:lnTo>
                    <a:lnTo>
                      <a:pt x="2005" y="872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6459750" y="995475"/>
                <a:ext cx="48900" cy="42750"/>
              </a:xfrm>
              <a:custGeom>
                <a:rect b="b" l="l" r="r" t="t"/>
                <a:pathLst>
                  <a:path extrusionOk="0" h="1710" w="1956">
                    <a:moveTo>
                      <a:pt x="493" y="1"/>
                    </a:moveTo>
                    <a:lnTo>
                      <a:pt x="0" y="855"/>
                    </a:lnTo>
                    <a:lnTo>
                      <a:pt x="493" y="1709"/>
                    </a:lnTo>
                    <a:lnTo>
                      <a:pt x="1462" y="1709"/>
                    </a:lnTo>
                    <a:lnTo>
                      <a:pt x="1955" y="855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6723425" y="1713425"/>
                <a:ext cx="45200" cy="39450"/>
              </a:xfrm>
              <a:custGeom>
                <a:rect b="b" l="l" r="r" t="t"/>
                <a:pathLst>
                  <a:path extrusionOk="0" h="1578" w="1808">
                    <a:moveTo>
                      <a:pt x="0" y="0"/>
                    </a:moveTo>
                    <a:lnTo>
                      <a:pt x="460" y="789"/>
                    </a:lnTo>
                    <a:lnTo>
                      <a:pt x="904" y="1578"/>
                    </a:lnTo>
                    <a:lnTo>
                      <a:pt x="1348" y="789"/>
                    </a:lnTo>
                    <a:lnTo>
                      <a:pt x="1808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25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9" name="Google Shape;1089;p25"/>
          <p:cNvGrpSpPr/>
          <p:nvPr/>
        </p:nvGrpSpPr>
        <p:grpSpPr>
          <a:xfrm>
            <a:off x="-324526" y="-342441"/>
            <a:ext cx="9485338" cy="5485949"/>
            <a:chOff x="-324526" y="-342441"/>
            <a:chExt cx="9485338" cy="5485949"/>
          </a:xfrm>
        </p:grpSpPr>
        <p:grpSp>
          <p:nvGrpSpPr>
            <p:cNvPr id="1090" name="Google Shape;1090;p25"/>
            <p:cNvGrpSpPr/>
            <p:nvPr/>
          </p:nvGrpSpPr>
          <p:grpSpPr>
            <a:xfrm rot="-5400000">
              <a:off x="-223898" y="-443069"/>
              <a:ext cx="3015890" cy="3217146"/>
              <a:chOff x="5229625" y="592975"/>
              <a:chExt cx="1914000" cy="2041725"/>
            </a:xfrm>
          </p:grpSpPr>
          <p:sp>
            <p:nvSpPr>
              <p:cNvPr id="1091" name="Google Shape;1091;p25"/>
              <p:cNvSpPr/>
              <p:nvPr/>
            </p:nvSpPr>
            <p:spPr>
              <a:xfrm>
                <a:off x="6221925" y="672250"/>
                <a:ext cx="24675" cy="24675"/>
              </a:xfrm>
              <a:custGeom>
                <a:rect b="b" l="l" r="r" t="t"/>
                <a:pathLst>
                  <a:path extrusionOk="0" h="987" w="987">
                    <a:moveTo>
                      <a:pt x="494" y="0"/>
                    </a:moveTo>
                    <a:cubicBezTo>
                      <a:pt x="231" y="0"/>
                      <a:pt x="1" y="230"/>
                      <a:pt x="1" y="493"/>
                    </a:cubicBezTo>
                    <a:cubicBezTo>
                      <a:pt x="1" y="772"/>
                      <a:pt x="231" y="986"/>
                      <a:pt x="494" y="986"/>
                    </a:cubicBezTo>
                    <a:cubicBezTo>
                      <a:pt x="773" y="986"/>
                      <a:pt x="987" y="772"/>
                      <a:pt x="987" y="493"/>
                    </a:cubicBezTo>
                    <a:cubicBezTo>
                      <a:pt x="987" y="230"/>
                      <a:pt x="773" y="0"/>
                      <a:pt x="494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6762850" y="719475"/>
                <a:ext cx="62450" cy="53825"/>
              </a:xfrm>
              <a:custGeom>
                <a:rect b="b" l="l" r="r" t="t"/>
                <a:pathLst>
                  <a:path extrusionOk="0" h="2153" w="2498">
                    <a:moveTo>
                      <a:pt x="1249" y="1"/>
                    </a:moveTo>
                    <a:lnTo>
                      <a:pt x="625" y="1085"/>
                    </a:lnTo>
                    <a:lnTo>
                      <a:pt x="1" y="2153"/>
                    </a:lnTo>
                    <a:lnTo>
                      <a:pt x="2498" y="2153"/>
                    </a:lnTo>
                    <a:lnTo>
                      <a:pt x="1874" y="1085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7076225" y="1004325"/>
                <a:ext cx="29075" cy="24875"/>
              </a:xfrm>
              <a:custGeom>
                <a:rect b="b" l="l" r="r" t="t"/>
                <a:pathLst>
                  <a:path extrusionOk="0" h="995" w="1163">
                    <a:moveTo>
                      <a:pt x="506" y="1"/>
                    </a:moveTo>
                    <a:cubicBezTo>
                      <a:pt x="255" y="1"/>
                      <a:pt x="17" y="203"/>
                      <a:pt x="17" y="501"/>
                    </a:cubicBezTo>
                    <a:cubicBezTo>
                      <a:pt x="1" y="764"/>
                      <a:pt x="231" y="994"/>
                      <a:pt x="494" y="994"/>
                    </a:cubicBezTo>
                    <a:cubicBezTo>
                      <a:pt x="500" y="994"/>
                      <a:pt x="507" y="994"/>
                      <a:pt x="513" y="994"/>
                    </a:cubicBezTo>
                    <a:cubicBezTo>
                      <a:pt x="944" y="994"/>
                      <a:pt x="1163" y="464"/>
                      <a:pt x="855" y="156"/>
                    </a:cubicBezTo>
                    <a:cubicBezTo>
                      <a:pt x="753" y="49"/>
                      <a:pt x="628" y="1"/>
                      <a:pt x="50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6829400" y="1799550"/>
                <a:ext cx="136375" cy="105300"/>
              </a:xfrm>
              <a:custGeom>
                <a:rect b="b" l="l" r="r" t="t"/>
                <a:pathLst>
                  <a:path extrusionOk="0" h="4212" w="5455">
                    <a:moveTo>
                      <a:pt x="2639" y="120"/>
                    </a:moveTo>
                    <a:cubicBezTo>
                      <a:pt x="3652" y="120"/>
                      <a:pt x="4622" y="893"/>
                      <a:pt x="4633" y="2076"/>
                    </a:cubicBezTo>
                    <a:cubicBezTo>
                      <a:pt x="4633" y="3176"/>
                      <a:pt x="3746" y="4080"/>
                      <a:pt x="2645" y="4096"/>
                    </a:cubicBezTo>
                    <a:cubicBezTo>
                      <a:pt x="887" y="4096"/>
                      <a:pt x="0" y="1961"/>
                      <a:pt x="1232" y="712"/>
                    </a:cubicBezTo>
                    <a:cubicBezTo>
                      <a:pt x="1641" y="303"/>
                      <a:pt x="2145" y="120"/>
                      <a:pt x="2639" y="120"/>
                    </a:cubicBezTo>
                    <a:close/>
                    <a:moveTo>
                      <a:pt x="2669" y="0"/>
                    </a:moveTo>
                    <a:cubicBezTo>
                      <a:pt x="1599" y="0"/>
                      <a:pt x="564" y="826"/>
                      <a:pt x="542" y="2076"/>
                    </a:cubicBezTo>
                    <a:cubicBezTo>
                      <a:pt x="542" y="3242"/>
                      <a:pt x="1479" y="4211"/>
                      <a:pt x="2645" y="4211"/>
                    </a:cubicBezTo>
                    <a:cubicBezTo>
                      <a:pt x="4518" y="4211"/>
                      <a:pt x="5454" y="1961"/>
                      <a:pt x="4140" y="630"/>
                    </a:cubicBezTo>
                    <a:cubicBezTo>
                      <a:pt x="3716" y="195"/>
                      <a:pt x="3188" y="0"/>
                      <a:pt x="2669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5"/>
              <p:cNvSpPr/>
              <p:nvPr/>
            </p:nvSpPr>
            <p:spPr>
              <a:xfrm>
                <a:off x="6391150" y="824600"/>
                <a:ext cx="97550" cy="83325"/>
              </a:xfrm>
              <a:custGeom>
                <a:rect b="b" l="l" r="r" t="t"/>
                <a:pathLst>
                  <a:path extrusionOk="0" h="3333" w="3902">
                    <a:moveTo>
                      <a:pt x="1678" y="302"/>
                    </a:moveTo>
                    <a:cubicBezTo>
                      <a:pt x="2013" y="302"/>
                      <a:pt x="2353" y="427"/>
                      <a:pt x="2629" y="708"/>
                    </a:cubicBezTo>
                    <a:cubicBezTo>
                      <a:pt x="3479" y="1574"/>
                      <a:pt x="2866" y="3024"/>
                      <a:pt x="1664" y="3024"/>
                    </a:cubicBezTo>
                    <a:cubicBezTo>
                      <a:pt x="1657" y="3024"/>
                      <a:pt x="1650" y="3024"/>
                      <a:pt x="1643" y="3024"/>
                    </a:cubicBezTo>
                    <a:cubicBezTo>
                      <a:pt x="904" y="3024"/>
                      <a:pt x="296" y="2416"/>
                      <a:pt x="313" y="1677"/>
                    </a:cubicBezTo>
                    <a:cubicBezTo>
                      <a:pt x="302" y="854"/>
                      <a:pt x="976" y="302"/>
                      <a:pt x="1678" y="302"/>
                    </a:cubicBezTo>
                    <a:close/>
                    <a:moveTo>
                      <a:pt x="1684" y="1"/>
                    </a:moveTo>
                    <a:cubicBezTo>
                      <a:pt x="1670" y="1"/>
                      <a:pt x="1657" y="1"/>
                      <a:pt x="1643" y="1"/>
                    </a:cubicBezTo>
                    <a:cubicBezTo>
                      <a:pt x="723" y="1"/>
                      <a:pt x="1" y="757"/>
                      <a:pt x="1" y="1677"/>
                    </a:cubicBezTo>
                    <a:cubicBezTo>
                      <a:pt x="12" y="2672"/>
                      <a:pt x="834" y="3332"/>
                      <a:pt x="1685" y="3332"/>
                    </a:cubicBezTo>
                    <a:cubicBezTo>
                      <a:pt x="2100" y="3332"/>
                      <a:pt x="2521" y="3176"/>
                      <a:pt x="2859" y="2827"/>
                    </a:cubicBezTo>
                    <a:cubicBezTo>
                      <a:pt x="3901" y="1785"/>
                      <a:pt x="3152" y="1"/>
                      <a:pt x="168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6808450" y="1972175"/>
                <a:ext cx="43150" cy="36700"/>
              </a:xfrm>
              <a:custGeom>
                <a:rect b="b" l="l" r="r" t="t"/>
                <a:pathLst>
                  <a:path extrusionOk="0" h="1468" w="1726">
                    <a:moveTo>
                      <a:pt x="986" y="1"/>
                    </a:moveTo>
                    <a:cubicBezTo>
                      <a:pt x="345" y="1"/>
                      <a:pt x="0" y="789"/>
                      <a:pt x="460" y="1249"/>
                    </a:cubicBezTo>
                    <a:cubicBezTo>
                      <a:pt x="611" y="1400"/>
                      <a:pt x="799" y="1468"/>
                      <a:pt x="983" y="1468"/>
                    </a:cubicBezTo>
                    <a:cubicBezTo>
                      <a:pt x="1361" y="1468"/>
                      <a:pt x="1725" y="1182"/>
                      <a:pt x="1725" y="740"/>
                    </a:cubicBezTo>
                    <a:cubicBezTo>
                      <a:pt x="1725" y="329"/>
                      <a:pt x="1397" y="1"/>
                      <a:pt x="98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6249875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6" y="1"/>
                    </a:moveTo>
                    <a:cubicBezTo>
                      <a:pt x="371" y="1"/>
                      <a:pt x="11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96" y="1475"/>
                      <a:pt x="1725" y="687"/>
                      <a:pt x="1265" y="227"/>
                    </a:cubicBezTo>
                    <a:cubicBezTo>
                      <a:pt x="1114" y="70"/>
                      <a:pt x="928" y="1"/>
                      <a:pt x="74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6306550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2" y="1"/>
                    </a:moveTo>
                    <a:cubicBezTo>
                      <a:pt x="364" y="1"/>
                      <a:pt x="0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80" y="1475"/>
                      <a:pt x="1725" y="687"/>
                      <a:pt x="1265" y="227"/>
                    </a:cubicBezTo>
                    <a:cubicBezTo>
                      <a:pt x="1114" y="70"/>
                      <a:pt x="927" y="1"/>
                      <a:pt x="74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6419900" y="853775"/>
                <a:ext cx="29175" cy="24775"/>
              </a:xfrm>
              <a:custGeom>
                <a:rect b="b" l="l" r="r" t="t"/>
                <a:pathLst>
                  <a:path extrusionOk="0" h="991" w="1167">
                    <a:moveTo>
                      <a:pt x="493" y="1"/>
                    </a:moveTo>
                    <a:cubicBezTo>
                      <a:pt x="214" y="1"/>
                      <a:pt x="1" y="231"/>
                      <a:pt x="17" y="510"/>
                    </a:cubicBezTo>
                    <a:cubicBezTo>
                      <a:pt x="17" y="805"/>
                      <a:pt x="256" y="991"/>
                      <a:pt x="504" y="991"/>
                    </a:cubicBezTo>
                    <a:cubicBezTo>
                      <a:pt x="629" y="991"/>
                      <a:pt x="756" y="943"/>
                      <a:pt x="855" y="839"/>
                    </a:cubicBezTo>
                    <a:cubicBezTo>
                      <a:pt x="1167" y="527"/>
                      <a:pt x="937" y="1"/>
                      <a:pt x="49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5"/>
              <p:cNvSpPr/>
              <p:nvPr/>
            </p:nvSpPr>
            <p:spPr>
              <a:xfrm>
                <a:off x="7043775" y="976225"/>
                <a:ext cx="99850" cy="82125"/>
              </a:xfrm>
              <a:custGeom>
                <a:rect b="b" l="l" r="r" t="t"/>
                <a:pathLst>
                  <a:path extrusionOk="0" h="3285" w="3994">
                    <a:moveTo>
                      <a:pt x="1792" y="297"/>
                    </a:moveTo>
                    <a:cubicBezTo>
                      <a:pt x="2474" y="297"/>
                      <a:pt x="3128" y="821"/>
                      <a:pt x="3139" y="1625"/>
                    </a:cubicBezTo>
                    <a:cubicBezTo>
                      <a:pt x="3139" y="2364"/>
                      <a:pt x="2547" y="2972"/>
                      <a:pt x="1792" y="2989"/>
                    </a:cubicBezTo>
                    <a:cubicBezTo>
                      <a:pt x="609" y="2989"/>
                      <a:pt x="1" y="1543"/>
                      <a:pt x="839" y="705"/>
                    </a:cubicBezTo>
                    <a:cubicBezTo>
                      <a:pt x="1115" y="424"/>
                      <a:pt x="1457" y="297"/>
                      <a:pt x="1792" y="297"/>
                    </a:cubicBezTo>
                    <a:close/>
                    <a:moveTo>
                      <a:pt x="1802" y="0"/>
                    </a:moveTo>
                    <a:cubicBezTo>
                      <a:pt x="966" y="0"/>
                      <a:pt x="160" y="642"/>
                      <a:pt x="149" y="1625"/>
                    </a:cubicBezTo>
                    <a:cubicBezTo>
                      <a:pt x="149" y="2529"/>
                      <a:pt x="888" y="3284"/>
                      <a:pt x="1792" y="3284"/>
                    </a:cubicBezTo>
                    <a:cubicBezTo>
                      <a:pt x="3254" y="3284"/>
                      <a:pt x="3993" y="1527"/>
                      <a:pt x="2958" y="492"/>
                    </a:cubicBezTo>
                    <a:cubicBezTo>
                      <a:pt x="2625" y="153"/>
                      <a:pt x="2210" y="0"/>
                      <a:pt x="1802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5"/>
              <p:cNvSpPr/>
              <p:nvPr/>
            </p:nvSpPr>
            <p:spPr>
              <a:xfrm>
                <a:off x="6193175" y="643075"/>
                <a:ext cx="82175" cy="83400"/>
              </a:xfrm>
              <a:custGeom>
                <a:rect b="b" l="l" r="r" t="t"/>
                <a:pathLst>
                  <a:path extrusionOk="0" h="3336" w="3287">
                    <a:moveTo>
                      <a:pt x="1644" y="313"/>
                    </a:moveTo>
                    <a:cubicBezTo>
                      <a:pt x="2399" y="313"/>
                      <a:pt x="2991" y="921"/>
                      <a:pt x="2991" y="1660"/>
                    </a:cubicBezTo>
                    <a:cubicBezTo>
                      <a:pt x="3007" y="2416"/>
                      <a:pt x="2399" y="3024"/>
                      <a:pt x="1644" y="3024"/>
                    </a:cubicBezTo>
                    <a:cubicBezTo>
                      <a:pt x="904" y="3024"/>
                      <a:pt x="297" y="2416"/>
                      <a:pt x="313" y="1677"/>
                    </a:cubicBezTo>
                    <a:cubicBezTo>
                      <a:pt x="297" y="921"/>
                      <a:pt x="904" y="313"/>
                      <a:pt x="1644" y="313"/>
                    </a:cubicBezTo>
                    <a:close/>
                    <a:moveTo>
                      <a:pt x="1644" y="1"/>
                    </a:moveTo>
                    <a:cubicBezTo>
                      <a:pt x="740" y="1"/>
                      <a:pt x="1" y="757"/>
                      <a:pt x="1" y="1660"/>
                    </a:cubicBezTo>
                    <a:cubicBezTo>
                      <a:pt x="1" y="2580"/>
                      <a:pt x="740" y="3319"/>
                      <a:pt x="1644" y="3336"/>
                    </a:cubicBezTo>
                    <a:cubicBezTo>
                      <a:pt x="2564" y="3319"/>
                      <a:pt x="3287" y="2580"/>
                      <a:pt x="3287" y="1660"/>
                    </a:cubicBezTo>
                    <a:cubicBezTo>
                      <a:pt x="3287" y="757"/>
                      <a:pt x="2564" y="1"/>
                      <a:pt x="164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7010525" y="1609975"/>
                <a:ext cx="99825" cy="82525"/>
              </a:xfrm>
              <a:custGeom>
                <a:rect b="b" l="l" r="r" t="t"/>
                <a:pathLst>
                  <a:path extrusionOk="0" h="3301" w="3993">
                    <a:moveTo>
                      <a:pt x="1784" y="301"/>
                    </a:moveTo>
                    <a:cubicBezTo>
                      <a:pt x="2469" y="301"/>
                      <a:pt x="3127" y="829"/>
                      <a:pt x="3138" y="1625"/>
                    </a:cubicBezTo>
                    <a:cubicBezTo>
                      <a:pt x="3155" y="2381"/>
                      <a:pt x="2547" y="2988"/>
                      <a:pt x="1807" y="2988"/>
                    </a:cubicBezTo>
                    <a:cubicBezTo>
                      <a:pt x="608" y="2988"/>
                      <a:pt x="0" y="1543"/>
                      <a:pt x="838" y="705"/>
                    </a:cubicBezTo>
                    <a:cubicBezTo>
                      <a:pt x="1112" y="425"/>
                      <a:pt x="1451" y="301"/>
                      <a:pt x="1784" y="301"/>
                    </a:cubicBezTo>
                    <a:close/>
                    <a:moveTo>
                      <a:pt x="1810" y="0"/>
                    </a:moveTo>
                    <a:cubicBezTo>
                      <a:pt x="972" y="0"/>
                      <a:pt x="170" y="642"/>
                      <a:pt x="148" y="1625"/>
                    </a:cubicBezTo>
                    <a:cubicBezTo>
                      <a:pt x="148" y="2545"/>
                      <a:pt x="887" y="3284"/>
                      <a:pt x="1791" y="3301"/>
                    </a:cubicBezTo>
                    <a:cubicBezTo>
                      <a:pt x="3253" y="3301"/>
                      <a:pt x="3992" y="1543"/>
                      <a:pt x="2974" y="491"/>
                    </a:cubicBezTo>
                    <a:cubicBezTo>
                      <a:pt x="2635" y="152"/>
                      <a:pt x="2218" y="0"/>
                      <a:pt x="1810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5"/>
              <p:cNvSpPr/>
              <p:nvPr/>
            </p:nvSpPr>
            <p:spPr>
              <a:xfrm>
                <a:off x="7042975" y="163865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503" y="1"/>
                    </a:moveTo>
                    <a:cubicBezTo>
                      <a:pt x="253" y="1"/>
                      <a:pt x="17" y="191"/>
                      <a:pt x="17" y="478"/>
                    </a:cubicBezTo>
                    <a:cubicBezTo>
                      <a:pt x="0" y="757"/>
                      <a:pt x="230" y="971"/>
                      <a:pt x="493" y="971"/>
                    </a:cubicBezTo>
                    <a:cubicBezTo>
                      <a:pt x="937" y="971"/>
                      <a:pt x="1150" y="445"/>
                      <a:pt x="854" y="149"/>
                    </a:cubicBezTo>
                    <a:cubicBezTo>
                      <a:pt x="752" y="47"/>
                      <a:pt x="626" y="1"/>
                      <a:pt x="50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5"/>
              <p:cNvSpPr/>
              <p:nvPr/>
            </p:nvSpPr>
            <p:spPr>
              <a:xfrm>
                <a:off x="6517650" y="85420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658" y="0"/>
                    </a:moveTo>
                    <a:cubicBezTo>
                      <a:pt x="214" y="0"/>
                      <a:pt x="1" y="510"/>
                      <a:pt x="313" y="822"/>
                    </a:cubicBezTo>
                    <a:cubicBezTo>
                      <a:pt x="410" y="924"/>
                      <a:pt x="532" y="970"/>
                      <a:pt x="653" y="970"/>
                    </a:cubicBezTo>
                    <a:cubicBezTo>
                      <a:pt x="899" y="970"/>
                      <a:pt x="1140" y="780"/>
                      <a:pt x="1151" y="493"/>
                    </a:cubicBezTo>
                    <a:cubicBezTo>
                      <a:pt x="1151" y="214"/>
                      <a:pt x="921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5"/>
              <p:cNvSpPr/>
              <p:nvPr/>
            </p:nvSpPr>
            <p:spPr>
              <a:xfrm>
                <a:off x="6829400" y="1220550"/>
                <a:ext cx="137900" cy="482000"/>
              </a:xfrm>
              <a:custGeom>
                <a:rect b="b" l="l" r="r" t="t"/>
                <a:pathLst>
                  <a:path extrusionOk="0" h="19280" w="5516">
                    <a:moveTo>
                      <a:pt x="0" y="1"/>
                    </a:moveTo>
                    <a:lnTo>
                      <a:pt x="0" y="14097"/>
                    </a:lnTo>
                    <a:lnTo>
                      <a:pt x="4403" y="18549"/>
                    </a:lnTo>
                    <a:cubicBezTo>
                      <a:pt x="4370" y="18615"/>
                      <a:pt x="4354" y="18697"/>
                      <a:pt x="4354" y="18779"/>
                    </a:cubicBezTo>
                    <a:cubicBezTo>
                      <a:pt x="4354" y="19077"/>
                      <a:pt x="4592" y="19279"/>
                      <a:pt x="4848" y="19279"/>
                    </a:cubicBezTo>
                    <a:cubicBezTo>
                      <a:pt x="4972" y="19279"/>
                      <a:pt x="5101" y="19232"/>
                      <a:pt x="5208" y="19124"/>
                    </a:cubicBezTo>
                    <a:cubicBezTo>
                      <a:pt x="5516" y="18816"/>
                      <a:pt x="5297" y="18286"/>
                      <a:pt x="4851" y="18286"/>
                    </a:cubicBezTo>
                    <a:cubicBezTo>
                      <a:pt x="4844" y="18286"/>
                      <a:pt x="4837" y="18286"/>
                      <a:pt x="4830" y="18286"/>
                    </a:cubicBezTo>
                    <a:cubicBezTo>
                      <a:pt x="4764" y="18286"/>
                      <a:pt x="4682" y="18303"/>
                      <a:pt x="4617" y="18335"/>
                    </a:cubicBezTo>
                    <a:lnTo>
                      <a:pt x="312" y="13965"/>
                    </a:lnTo>
                    <a:lnTo>
                      <a:pt x="312" y="6244"/>
                    </a:lnTo>
                    <a:lnTo>
                      <a:pt x="2530" y="8495"/>
                    </a:lnTo>
                    <a:lnTo>
                      <a:pt x="2530" y="12963"/>
                    </a:lnTo>
                    <a:lnTo>
                      <a:pt x="2826" y="12963"/>
                    </a:lnTo>
                    <a:lnTo>
                      <a:pt x="2826" y="8363"/>
                    </a:lnTo>
                    <a:lnTo>
                      <a:pt x="312" y="58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5"/>
              <p:cNvSpPr/>
              <p:nvPr/>
            </p:nvSpPr>
            <p:spPr>
              <a:xfrm>
                <a:off x="5995625" y="628300"/>
                <a:ext cx="170475" cy="171300"/>
              </a:xfrm>
              <a:custGeom>
                <a:rect b="b" l="l" r="r" t="t"/>
                <a:pathLst>
                  <a:path extrusionOk="0" h="6852" w="6819">
                    <a:moveTo>
                      <a:pt x="493" y="0"/>
                    </a:moveTo>
                    <a:cubicBezTo>
                      <a:pt x="231" y="0"/>
                      <a:pt x="1" y="214"/>
                      <a:pt x="17" y="493"/>
                    </a:cubicBezTo>
                    <a:cubicBezTo>
                      <a:pt x="17" y="756"/>
                      <a:pt x="231" y="970"/>
                      <a:pt x="493" y="970"/>
                    </a:cubicBezTo>
                    <a:cubicBezTo>
                      <a:pt x="576" y="970"/>
                      <a:pt x="658" y="953"/>
                      <a:pt x="740" y="920"/>
                    </a:cubicBezTo>
                    <a:lnTo>
                      <a:pt x="6589" y="6851"/>
                    </a:lnTo>
                    <a:lnTo>
                      <a:pt x="6819" y="6654"/>
                    </a:lnTo>
                    <a:lnTo>
                      <a:pt x="937" y="690"/>
                    </a:lnTo>
                    <a:cubicBezTo>
                      <a:pt x="970" y="625"/>
                      <a:pt x="986" y="559"/>
                      <a:pt x="986" y="493"/>
                    </a:cubicBezTo>
                    <a:cubicBezTo>
                      <a:pt x="986" y="214"/>
                      <a:pt x="773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5"/>
              <p:cNvSpPr/>
              <p:nvPr/>
            </p:nvSpPr>
            <p:spPr>
              <a:xfrm>
                <a:off x="5267425" y="784775"/>
                <a:ext cx="1094175" cy="211975"/>
              </a:xfrm>
              <a:custGeom>
                <a:rect b="b" l="l" r="r" t="t"/>
                <a:pathLst>
                  <a:path extrusionOk="0" h="8479" w="43767">
                    <a:moveTo>
                      <a:pt x="18006" y="2038"/>
                    </a:moveTo>
                    <a:lnTo>
                      <a:pt x="19370" y="4437"/>
                    </a:lnTo>
                    <a:lnTo>
                      <a:pt x="18006" y="6819"/>
                    </a:lnTo>
                    <a:lnTo>
                      <a:pt x="15279" y="6819"/>
                    </a:lnTo>
                    <a:lnTo>
                      <a:pt x="13915" y="4437"/>
                    </a:lnTo>
                    <a:lnTo>
                      <a:pt x="14474" y="3467"/>
                    </a:lnTo>
                    <a:lnTo>
                      <a:pt x="14507" y="3467"/>
                    </a:lnTo>
                    <a:lnTo>
                      <a:pt x="14507" y="3418"/>
                    </a:lnTo>
                    <a:lnTo>
                      <a:pt x="15279" y="2054"/>
                    </a:lnTo>
                    <a:lnTo>
                      <a:pt x="18006" y="2038"/>
                    </a:lnTo>
                    <a:close/>
                    <a:moveTo>
                      <a:pt x="21916" y="1"/>
                    </a:moveTo>
                    <a:cubicBezTo>
                      <a:pt x="21259" y="1"/>
                      <a:pt x="21259" y="987"/>
                      <a:pt x="21916" y="987"/>
                    </a:cubicBezTo>
                    <a:cubicBezTo>
                      <a:pt x="22130" y="987"/>
                      <a:pt x="22311" y="855"/>
                      <a:pt x="22376" y="658"/>
                    </a:cubicBezTo>
                    <a:lnTo>
                      <a:pt x="27666" y="658"/>
                    </a:lnTo>
                    <a:lnTo>
                      <a:pt x="31231" y="4289"/>
                    </a:lnTo>
                    <a:lnTo>
                      <a:pt x="19633" y="4289"/>
                    </a:lnTo>
                    <a:lnTo>
                      <a:pt x="18187" y="1742"/>
                    </a:lnTo>
                    <a:lnTo>
                      <a:pt x="15131" y="1742"/>
                    </a:lnTo>
                    <a:lnTo>
                      <a:pt x="14310" y="3172"/>
                    </a:lnTo>
                    <a:lnTo>
                      <a:pt x="6342" y="3172"/>
                    </a:lnTo>
                    <a:cubicBezTo>
                      <a:pt x="6263" y="2934"/>
                      <a:pt x="6067" y="2826"/>
                      <a:pt x="5873" y="2826"/>
                    </a:cubicBezTo>
                    <a:cubicBezTo>
                      <a:pt x="5622" y="2826"/>
                      <a:pt x="5372" y="3005"/>
                      <a:pt x="5372" y="3319"/>
                    </a:cubicBezTo>
                    <a:cubicBezTo>
                      <a:pt x="5372" y="3634"/>
                      <a:pt x="5622" y="3813"/>
                      <a:pt x="5873" y="3813"/>
                    </a:cubicBezTo>
                    <a:cubicBezTo>
                      <a:pt x="6067" y="3813"/>
                      <a:pt x="6263" y="3704"/>
                      <a:pt x="6342" y="3467"/>
                    </a:cubicBezTo>
                    <a:lnTo>
                      <a:pt x="14129" y="3467"/>
                    </a:lnTo>
                    <a:lnTo>
                      <a:pt x="13669" y="4289"/>
                    </a:lnTo>
                    <a:lnTo>
                      <a:pt x="0" y="4289"/>
                    </a:lnTo>
                    <a:lnTo>
                      <a:pt x="0" y="4601"/>
                    </a:lnTo>
                    <a:lnTo>
                      <a:pt x="13669" y="4601"/>
                    </a:lnTo>
                    <a:lnTo>
                      <a:pt x="15115" y="7131"/>
                    </a:lnTo>
                    <a:lnTo>
                      <a:pt x="18187" y="7131"/>
                    </a:lnTo>
                    <a:lnTo>
                      <a:pt x="19633" y="4601"/>
                    </a:lnTo>
                    <a:lnTo>
                      <a:pt x="39742" y="4601"/>
                    </a:lnTo>
                    <a:lnTo>
                      <a:pt x="43553" y="8478"/>
                    </a:lnTo>
                    <a:lnTo>
                      <a:pt x="43767" y="8248"/>
                    </a:lnTo>
                    <a:lnTo>
                      <a:pt x="39857" y="4289"/>
                    </a:lnTo>
                    <a:lnTo>
                      <a:pt x="31659" y="4289"/>
                    </a:lnTo>
                    <a:lnTo>
                      <a:pt x="27781" y="346"/>
                    </a:lnTo>
                    <a:lnTo>
                      <a:pt x="22393" y="346"/>
                    </a:lnTo>
                    <a:cubicBezTo>
                      <a:pt x="22327" y="149"/>
                      <a:pt x="22146" y="1"/>
                      <a:pt x="2191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5"/>
              <p:cNvSpPr/>
              <p:nvPr/>
            </p:nvSpPr>
            <p:spPr>
              <a:xfrm>
                <a:off x="5883900" y="924850"/>
                <a:ext cx="37825" cy="43550"/>
              </a:xfrm>
              <a:custGeom>
                <a:rect b="b" l="l" r="r" t="t"/>
                <a:pathLst>
                  <a:path extrusionOk="0" h="1742" w="1513">
                    <a:moveTo>
                      <a:pt x="1463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5"/>
              <p:cNvSpPr/>
              <p:nvPr/>
            </p:nvSpPr>
            <p:spPr>
              <a:xfrm>
                <a:off x="6811725" y="2031325"/>
                <a:ext cx="43150" cy="38625"/>
              </a:xfrm>
              <a:custGeom>
                <a:rect b="b" l="l" r="r" t="t"/>
                <a:pathLst>
                  <a:path extrusionOk="0" h="1545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5"/>
              <p:cNvSpPr/>
              <p:nvPr/>
            </p:nvSpPr>
            <p:spPr>
              <a:xfrm>
                <a:off x="6422775" y="693600"/>
                <a:ext cx="43550" cy="38625"/>
              </a:xfrm>
              <a:custGeom>
                <a:rect b="b" l="l" r="r" t="t"/>
                <a:pathLst>
                  <a:path extrusionOk="0" h="1545" w="1742">
                    <a:moveTo>
                      <a:pt x="838" y="1"/>
                    </a:moveTo>
                    <a:lnTo>
                      <a:pt x="428" y="773"/>
                    </a:lnTo>
                    <a:lnTo>
                      <a:pt x="1" y="1545"/>
                    </a:lnTo>
                    <a:lnTo>
                      <a:pt x="871" y="1512"/>
                    </a:lnTo>
                    <a:lnTo>
                      <a:pt x="1742" y="1496"/>
                    </a:lnTo>
                    <a:lnTo>
                      <a:pt x="1282" y="756"/>
                    </a:lnTo>
                    <a:lnTo>
                      <a:pt x="83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5"/>
              <p:cNvSpPr/>
              <p:nvPr/>
            </p:nvSpPr>
            <p:spPr>
              <a:xfrm>
                <a:off x="6568175" y="1162225"/>
                <a:ext cx="37800" cy="43575"/>
              </a:xfrm>
              <a:custGeom>
                <a:rect b="b" l="l" r="r" t="t"/>
                <a:pathLst>
                  <a:path extrusionOk="0" h="1743" w="1512">
                    <a:moveTo>
                      <a:pt x="1463" y="1"/>
                    </a:moveTo>
                    <a:lnTo>
                      <a:pt x="723" y="444"/>
                    </a:lnTo>
                    <a:lnTo>
                      <a:pt x="0" y="905"/>
                    </a:lnTo>
                    <a:lnTo>
                      <a:pt x="756" y="1332"/>
                    </a:lnTo>
                    <a:lnTo>
                      <a:pt x="1512" y="1742"/>
                    </a:lnTo>
                    <a:lnTo>
                      <a:pt x="1495" y="87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25"/>
              <p:cNvSpPr/>
              <p:nvPr/>
            </p:nvSpPr>
            <p:spPr>
              <a:xfrm>
                <a:off x="5722075" y="1117475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480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29" y="1742"/>
                    </a:lnTo>
                    <a:lnTo>
                      <a:pt x="1496" y="871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5"/>
              <p:cNvSpPr/>
              <p:nvPr/>
            </p:nvSpPr>
            <p:spPr>
              <a:xfrm>
                <a:off x="5229625" y="873900"/>
                <a:ext cx="38225" cy="43575"/>
              </a:xfrm>
              <a:custGeom>
                <a:rect b="b" l="l" r="r" t="t"/>
                <a:pathLst>
                  <a:path extrusionOk="0" h="1743" w="1529">
                    <a:moveTo>
                      <a:pt x="1479" y="1"/>
                    </a:moveTo>
                    <a:lnTo>
                      <a:pt x="740" y="461"/>
                    </a:lnTo>
                    <a:lnTo>
                      <a:pt x="1" y="904"/>
                    </a:lnTo>
                    <a:lnTo>
                      <a:pt x="757" y="1332"/>
                    </a:lnTo>
                    <a:lnTo>
                      <a:pt x="1529" y="1742"/>
                    </a:lnTo>
                    <a:lnTo>
                      <a:pt x="1496" y="872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5"/>
              <p:cNvSpPr/>
              <p:nvPr/>
            </p:nvSpPr>
            <p:spPr>
              <a:xfrm>
                <a:off x="5935250" y="924850"/>
                <a:ext cx="37800" cy="43550"/>
              </a:xfrm>
              <a:custGeom>
                <a:rect b="b" l="l" r="r" t="t"/>
                <a:pathLst>
                  <a:path extrusionOk="0" h="1742" w="1512">
                    <a:moveTo>
                      <a:pt x="1479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6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5"/>
              <p:cNvSpPr/>
              <p:nvPr/>
            </p:nvSpPr>
            <p:spPr>
              <a:xfrm>
                <a:off x="5630900" y="849675"/>
                <a:ext cx="104775" cy="92025"/>
              </a:xfrm>
              <a:custGeom>
                <a:rect b="b" l="l" r="r" t="t"/>
                <a:pathLst>
                  <a:path extrusionOk="0" h="3681" w="4191">
                    <a:moveTo>
                      <a:pt x="3089" y="116"/>
                    </a:moveTo>
                    <a:lnTo>
                      <a:pt x="4075" y="1841"/>
                    </a:lnTo>
                    <a:lnTo>
                      <a:pt x="3089" y="3566"/>
                    </a:lnTo>
                    <a:lnTo>
                      <a:pt x="1118" y="3566"/>
                    </a:lnTo>
                    <a:lnTo>
                      <a:pt x="149" y="1841"/>
                    </a:lnTo>
                    <a:lnTo>
                      <a:pt x="1118" y="116"/>
                    </a:lnTo>
                    <a:close/>
                    <a:moveTo>
                      <a:pt x="1052" y="1"/>
                    </a:moveTo>
                    <a:lnTo>
                      <a:pt x="1" y="1841"/>
                    </a:lnTo>
                    <a:lnTo>
                      <a:pt x="1052" y="3681"/>
                    </a:lnTo>
                    <a:lnTo>
                      <a:pt x="3155" y="3681"/>
                    </a:lnTo>
                    <a:lnTo>
                      <a:pt x="4190" y="1841"/>
                    </a:lnTo>
                    <a:lnTo>
                      <a:pt x="3155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5"/>
              <p:cNvSpPr/>
              <p:nvPr/>
            </p:nvSpPr>
            <p:spPr>
              <a:xfrm>
                <a:off x="6992025" y="1092425"/>
                <a:ext cx="63700" cy="55875"/>
              </a:xfrm>
              <a:custGeom>
                <a:rect b="b" l="l" r="r" t="t"/>
                <a:pathLst>
                  <a:path extrusionOk="0" h="2235" w="2548">
                    <a:moveTo>
                      <a:pt x="642" y="0"/>
                    </a:moveTo>
                    <a:lnTo>
                      <a:pt x="1" y="1117"/>
                    </a:lnTo>
                    <a:lnTo>
                      <a:pt x="642" y="2234"/>
                    </a:lnTo>
                    <a:lnTo>
                      <a:pt x="1907" y="2234"/>
                    </a:lnTo>
                    <a:lnTo>
                      <a:pt x="2547" y="1117"/>
                    </a:lnTo>
                    <a:lnTo>
                      <a:pt x="1907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5"/>
              <p:cNvSpPr/>
              <p:nvPr/>
            </p:nvSpPr>
            <p:spPr>
              <a:xfrm>
                <a:off x="6698375" y="1879350"/>
                <a:ext cx="54650" cy="48075"/>
              </a:xfrm>
              <a:custGeom>
                <a:rect b="b" l="l" r="r" t="t"/>
                <a:pathLst>
                  <a:path extrusionOk="0" h="1923" w="2186">
                    <a:moveTo>
                      <a:pt x="542" y="1"/>
                    </a:moveTo>
                    <a:lnTo>
                      <a:pt x="0" y="954"/>
                    </a:lnTo>
                    <a:lnTo>
                      <a:pt x="542" y="1923"/>
                    </a:lnTo>
                    <a:lnTo>
                      <a:pt x="1643" y="1923"/>
                    </a:lnTo>
                    <a:lnTo>
                      <a:pt x="2185" y="954"/>
                    </a:lnTo>
                    <a:lnTo>
                      <a:pt x="164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5"/>
              <p:cNvSpPr/>
              <p:nvPr/>
            </p:nvSpPr>
            <p:spPr>
              <a:xfrm>
                <a:off x="6428125" y="967550"/>
                <a:ext cx="112150" cy="98600"/>
              </a:xfrm>
              <a:custGeom>
                <a:rect b="b" l="l" r="r" t="t"/>
                <a:pathLst>
                  <a:path extrusionOk="0" h="3944" w="4486">
                    <a:moveTo>
                      <a:pt x="3302" y="116"/>
                    </a:moveTo>
                    <a:lnTo>
                      <a:pt x="4337" y="1972"/>
                    </a:lnTo>
                    <a:lnTo>
                      <a:pt x="3302" y="3812"/>
                    </a:lnTo>
                    <a:lnTo>
                      <a:pt x="1199" y="3812"/>
                    </a:lnTo>
                    <a:lnTo>
                      <a:pt x="148" y="1972"/>
                    </a:lnTo>
                    <a:lnTo>
                      <a:pt x="1199" y="116"/>
                    </a:lnTo>
                    <a:close/>
                    <a:moveTo>
                      <a:pt x="1117" y="1"/>
                    </a:moveTo>
                    <a:lnTo>
                      <a:pt x="0" y="1972"/>
                    </a:lnTo>
                    <a:lnTo>
                      <a:pt x="1117" y="3944"/>
                    </a:lnTo>
                    <a:lnTo>
                      <a:pt x="3352" y="3944"/>
                    </a:lnTo>
                    <a:lnTo>
                      <a:pt x="4485" y="1972"/>
                    </a:lnTo>
                    <a:lnTo>
                      <a:pt x="336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5"/>
              <p:cNvSpPr/>
              <p:nvPr/>
            </p:nvSpPr>
            <p:spPr>
              <a:xfrm>
                <a:off x="5984525" y="1126925"/>
                <a:ext cx="374625" cy="24650"/>
              </a:xfrm>
              <a:custGeom>
                <a:rect b="b" l="l" r="r" t="t"/>
                <a:pathLst>
                  <a:path extrusionOk="0" h="986" w="14985">
                    <a:moveTo>
                      <a:pt x="658" y="0"/>
                    </a:moveTo>
                    <a:cubicBezTo>
                      <a:pt x="1" y="0"/>
                      <a:pt x="1" y="986"/>
                      <a:pt x="658" y="986"/>
                    </a:cubicBezTo>
                    <a:cubicBezTo>
                      <a:pt x="872" y="986"/>
                      <a:pt x="1052" y="854"/>
                      <a:pt x="1118" y="657"/>
                    </a:cubicBezTo>
                    <a:lnTo>
                      <a:pt x="14984" y="657"/>
                    </a:lnTo>
                    <a:lnTo>
                      <a:pt x="14984" y="345"/>
                    </a:lnTo>
                    <a:lnTo>
                      <a:pt x="1118" y="345"/>
                    </a:lnTo>
                    <a:cubicBezTo>
                      <a:pt x="1052" y="131"/>
                      <a:pt x="872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5"/>
              <p:cNvSpPr/>
              <p:nvPr/>
            </p:nvSpPr>
            <p:spPr>
              <a:xfrm>
                <a:off x="6854025" y="2214100"/>
                <a:ext cx="38225" cy="33700"/>
              </a:xfrm>
              <a:custGeom>
                <a:rect b="b" l="l" r="r" t="t"/>
                <a:pathLst>
                  <a:path extrusionOk="0" h="1348" w="1529">
                    <a:moveTo>
                      <a:pt x="1" y="0"/>
                    </a:moveTo>
                    <a:lnTo>
                      <a:pt x="379" y="674"/>
                    </a:lnTo>
                    <a:lnTo>
                      <a:pt x="773" y="1347"/>
                    </a:lnTo>
                    <a:lnTo>
                      <a:pt x="1151" y="674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6073675" y="659925"/>
                <a:ext cx="315450" cy="318325"/>
              </a:xfrm>
              <a:custGeom>
                <a:rect b="b" l="l" r="r" t="t"/>
                <a:pathLst>
                  <a:path extrusionOk="0" h="12733" w="12618">
                    <a:moveTo>
                      <a:pt x="493" y="0"/>
                    </a:moveTo>
                    <a:cubicBezTo>
                      <a:pt x="214" y="0"/>
                      <a:pt x="0" y="214"/>
                      <a:pt x="0" y="493"/>
                    </a:cubicBezTo>
                    <a:cubicBezTo>
                      <a:pt x="0" y="773"/>
                      <a:pt x="214" y="986"/>
                      <a:pt x="493" y="986"/>
                    </a:cubicBezTo>
                    <a:cubicBezTo>
                      <a:pt x="575" y="986"/>
                      <a:pt x="674" y="970"/>
                      <a:pt x="756" y="920"/>
                    </a:cubicBezTo>
                    <a:lnTo>
                      <a:pt x="12404" y="12733"/>
                    </a:lnTo>
                    <a:lnTo>
                      <a:pt x="12617" y="12503"/>
                    </a:lnTo>
                    <a:lnTo>
                      <a:pt x="10054" y="9907"/>
                    </a:lnTo>
                    <a:lnTo>
                      <a:pt x="10054" y="6391"/>
                    </a:lnTo>
                    <a:lnTo>
                      <a:pt x="7738" y="4042"/>
                    </a:lnTo>
                    <a:lnTo>
                      <a:pt x="7524" y="4256"/>
                    </a:lnTo>
                    <a:lnTo>
                      <a:pt x="9759" y="6523"/>
                    </a:lnTo>
                    <a:lnTo>
                      <a:pt x="9759" y="9595"/>
                    </a:lnTo>
                    <a:lnTo>
                      <a:pt x="953" y="674"/>
                    </a:lnTo>
                    <a:cubicBezTo>
                      <a:pt x="969" y="625"/>
                      <a:pt x="986" y="559"/>
                      <a:pt x="986" y="493"/>
                    </a:cubicBezTo>
                    <a:cubicBezTo>
                      <a:pt x="986" y="214"/>
                      <a:pt x="756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5"/>
              <p:cNvSpPr/>
              <p:nvPr/>
            </p:nvSpPr>
            <p:spPr>
              <a:xfrm>
                <a:off x="6890175" y="1281750"/>
                <a:ext cx="43150" cy="38650"/>
              </a:xfrm>
              <a:custGeom>
                <a:rect b="b" l="l" r="r" t="t"/>
                <a:pathLst>
                  <a:path extrusionOk="0" h="1546" w="1726">
                    <a:moveTo>
                      <a:pt x="1726" y="1"/>
                    </a:moveTo>
                    <a:lnTo>
                      <a:pt x="855" y="34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5"/>
              <p:cNvSpPr/>
              <p:nvPr/>
            </p:nvSpPr>
            <p:spPr>
              <a:xfrm>
                <a:off x="6890175" y="1229600"/>
                <a:ext cx="43150" cy="38225"/>
              </a:xfrm>
              <a:custGeom>
                <a:rect b="b" l="l" r="r" t="t"/>
                <a:pathLst>
                  <a:path extrusionOk="0" h="1529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33"/>
                    </a:lnTo>
                    <a:lnTo>
                      <a:pt x="444" y="789"/>
                    </a:lnTo>
                    <a:lnTo>
                      <a:pt x="888" y="1528"/>
                    </a:lnTo>
                    <a:lnTo>
                      <a:pt x="1315" y="772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>
                <a:off x="708855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89" y="1282"/>
                    </a:lnTo>
                    <a:lnTo>
                      <a:pt x="1529" y="838"/>
                    </a:lnTo>
                    <a:lnTo>
                      <a:pt x="773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703680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73" y="1282"/>
                    </a:lnTo>
                    <a:lnTo>
                      <a:pt x="1529" y="838"/>
                    </a:lnTo>
                    <a:lnTo>
                      <a:pt x="756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6810075" y="2190275"/>
                <a:ext cx="126125" cy="444425"/>
              </a:xfrm>
              <a:custGeom>
                <a:rect b="b" l="l" r="r" t="t"/>
                <a:pathLst>
                  <a:path extrusionOk="0" h="17777" w="5045">
                    <a:moveTo>
                      <a:pt x="4519" y="312"/>
                    </a:moveTo>
                    <a:lnTo>
                      <a:pt x="2515" y="3812"/>
                    </a:lnTo>
                    <a:lnTo>
                      <a:pt x="527" y="312"/>
                    </a:lnTo>
                    <a:close/>
                    <a:moveTo>
                      <a:pt x="1" y="0"/>
                    </a:moveTo>
                    <a:lnTo>
                      <a:pt x="2367" y="4173"/>
                    </a:lnTo>
                    <a:lnTo>
                      <a:pt x="2367" y="7295"/>
                    </a:lnTo>
                    <a:lnTo>
                      <a:pt x="1167" y="8527"/>
                    </a:lnTo>
                    <a:lnTo>
                      <a:pt x="1167" y="13127"/>
                    </a:lnTo>
                    <a:cubicBezTo>
                      <a:pt x="642" y="13291"/>
                      <a:pt x="773" y="14063"/>
                      <a:pt x="1315" y="14063"/>
                    </a:cubicBezTo>
                    <a:cubicBezTo>
                      <a:pt x="1874" y="14063"/>
                      <a:pt x="2005" y="13291"/>
                      <a:pt x="1480" y="13127"/>
                    </a:cubicBezTo>
                    <a:lnTo>
                      <a:pt x="1480" y="8658"/>
                    </a:lnTo>
                    <a:lnTo>
                      <a:pt x="2367" y="7738"/>
                    </a:lnTo>
                    <a:lnTo>
                      <a:pt x="2367" y="16298"/>
                    </a:lnTo>
                    <a:cubicBezTo>
                      <a:pt x="1595" y="16478"/>
                      <a:pt x="1595" y="17596"/>
                      <a:pt x="2367" y="17760"/>
                    </a:cubicBezTo>
                    <a:lnTo>
                      <a:pt x="2367" y="17776"/>
                    </a:lnTo>
                    <a:lnTo>
                      <a:pt x="2679" y="17776"/>
                    </a:lnTo>
                    <a:lnTo>
                      <a:pt x="2679" y="17760"/>
                    </a:lnTo>
                    <a:cubicBezTo>
                      <a:pt x="3451" y="17596"/>
                      <a:pt x="3451" y="16478"/>
                      <a:pt x="2679" y="16298"/>
                    </a:cubicBezTo>
                    <a:lnTo>
                      <a:pt x="2679" y="4173"/>
                    </a:lnTo>
                    <a:lnTo>
                      <a:pt x="5045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6920150" y="1990650"/>
                <a:ext cx="83400" cy="301500"/>
              </a:xfrm>
              <a:custGeom>
                <a:rect b="b" l="l" r="r" t="t"/>
                <a:pathLst>
                  <a:path extrusionOk="0" h="12060" w="3336">
                    <a:moveTo>
                      <a:pt x="182" y="1"/>
                    </a:moveTo>
                    <a:lnTo>
                      <a:pt x="1" y="247"/>
                    </a:lnTo>
                    <a:lnTo>
                      <a:pt x="3040" y="2745"/>
                    </a:lnTo>
                    <a:lnTo>
                      <a:pt x="3040" y="12060"/>
                    </a:lnTo>
                    <a:lnTo>
                      <a:pt x="3336" y="12060"/>
                    </a:lnTo>
                    <a:lnTo>
                      <a:pt x="3336" y="2597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5"/>
              <p:cNvSpPr/>
              <p:nvPr/>
            </p:nvSpPr>
            <p:spPr>
              <a:xfrm>
                <a:off x="6492200" y="592975"/>
                <a:ext cx="86675" cy="313825"/>
              </a:xfrm>
              <a:custGeom>
                <a:rect b="b" l="l" r="r" t="t"/>
                <a:pathLst>
                  <a:path extrusionOk="0" h="12553" w="3467">
                    <a:moveTo>
                      <a:pt x="1676" y="9579"/>
                    </a:moveTo>
                    <a:cubicBezTo>
                      <a:pt x="2859" y="9579"/>
                      <a:pt x="3467" y="11008"/>
                      <a:pt x="2629" y="11862"/>
                    </a:cubicBezTo>
                    <a:cubicBezTo>
                      <a:pt x="2355" y="12142"/>
                      <a:pt x="2016" y="12266"/>
                      <a:pt x="1683" y="12266"/>
                    </a:cubicBezTo>
                    <a:cubicBezTo>
                      <a:pt x="998" y="12266"/>
                      <a:pt x="340" y="11738"/>
                      <a:pt x="329" y="10942"/>
                    </a:cubicBezTo>
                    <a:cubicBezTo>
                      <a:pt x="329" y="10186"/>
                      <a:pt x="920" y="9579"/>
                      <a:pt x="1676" y="9579"/>
                    </a:cubicBezTo>
                    <a:close/>
                    <a:moveTo>
                      <a:pt x="1692" y="1"/>
                    </a:moveTo>
                    <a:cubicBezTo>
                      <a:pt x="1413" y="1"/>
                      <a:pt x="1199" y="214"/>
                      <a:pt x="1199" y="493"/>
                    </a:cubicBezTo>
                    <a:cubicBezTo>
                      <a:pt x="1199" y="691"/>
                      <a:pt x="1331" y="888"/>
                      <a:pt x="1528" y="953"/>
                    </a:cubicBezTo>
                    <a:lnTo>
                      <a:pt x="1528" y="9266"/>
                    </a:lnTo>
                    <a:cubicBezTo>
                      <a:pt x="641" y="9349"/>
                      <a:pt x="0" y="10104"/>
                      <a:pt x="33" y="10975"/>
                    </a:cubicBezTo>
                    <a:cubicBezTo>
                      <a:pt x="66" y="11862"/>
                      <a:pt x="789" y="12552"/>
                      <a:pt x="1676" y="12552"/>
                    </a:cubicBezTo>
                    <a:cubicBezTo>
                      <a:pt x="2546" y="12552"/>
                      <a:pt x="3269" y="11862"/>
                      <a:pt x="3319" y="10975"/>
                    </a:cubicBezTo>
                    <a:cubicBezTo>
                      <a:pt x="3352" y="10104"/>
                      <a:pt x="2694" y="9349"/>
                      <a:pt x="1824" y="9266"/>
                    </a:cubicBezTo>
                    <a:lnTo>
                      <a:pt x="1824" y="953"/>
                    </a:lnTo>
                    <a:cubicBezTo>
                      <a:pt x="2037" y="904"/>
                      <a:pt x="2169" y="707"/>
                      <a:pt x="2169" y="493"/>
                    </a:cubicBezTo>
                    <a:cubicBezTo>
                      <a:pt x="2169" y="214"/>
                      <a:pt x="1955" y="1"/>
                      <a:pt x="169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5"/>
              <p:cNvSpPr/>
              <p:nvPr/>
            </p:nvSpPr>
            <p:spPr>
              <a:xfrm>
                <a:off x="6110225" y="1042300"/>
                <a:ext cx="63675" cy="55900"/>
              </a:xfrm>
              <a:custGeom>
                <a:rect b="b" l="l" r="r" t="t"/>
                <a:pathLst>
                  <a:path extrusionOk="0" h="2236" w="2547">
                    <a:moveTo>
                      <a:pt x="641" y="1"/>
                    </a:moveTo>
                    <a:lnTo>
                      <a:pt x="0" y="1118"/>
                    </a:lnTo>
                    <a:lnTo>
                      <a:pt x="641" y="2235"/>
                    </a:lnTo>
                    <a:lnTo>
                      <a:pt x="1906" y="2235"/>
                    </a:lnTo>
                    <a:lnTo>
                      <a:pt x="2547" y="1118"/>
                    </a:lnTo>
                    <a:lnTo>
                      <a:pt x="190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5"/>
              <p:cNvSpPr/>
              <p:nvPr/>
            </p:nvSpPr>
            <p:spPr>
              <a:xfrm>
                <a:off x="6673325" y="1685900"/>
                <a:ext cx="145400" cy="128175"/>
              </a:xfrm>
              <a:custGeom>
                <a:rect b="b" l="l" r="r" t="t"/>
                <a:pathLst>
                  <a:path extrusionOk="0" h="5127" w="5816">
                    <a:moveTo>
                      <a:pt x="5307" y="313"/>
                    </a:moveTo>
                    <a:lnTo>
                      <a:pt x="2908" y="4519"/>
                    </a:lnTo>
                    <a:lnTo>
                      <a:pt x="509" y="313"/>
                    </a:lnTo>
                    <a:close/>
                    <a:moveTo>
                      <a:pt x="0" y="1"/>
                    </a:moveTo>
                    <a:lnTo>
                      <a:pt x="2908" y="5127"/>
                    </a:lnTo>
                    <a:lnTo>
                      <a:pt x="581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5"/>
              <p:cNvSpPr/>
              <p:nvPr/>
            </p:nvSpPr>
            <p:spPr>
              <a:xfrm>
                <a:off x="5855575" y="1075175"/>
                <a:ext cx="109275" cy="128150"/>
              </a:xfrm>
              <a:custGeom>
                <a:rect b="b" l="l" r="r" t="t"/>
                <a:pathLst>
                  <a:path extrusionOk="0" h="5126" w="4371">
                    <a:moveTo>
                      <a:pt x="4058" y="542"/>
                    </a:moveTo>
                    <a:lnTo>
                      <a:pt x="4058" y="4584"/>
                    </a:lnTo>
                    <a:lnTo>
                      <a:pt x="592" y="2563"/>
                    </a:lnTo>
                    <a:lnTo>
                      <a:pt x="4058" y="542"/>
                    </a:lnTo>
                    <a:close/>
                    <a:moveTo>
                      <a:pt x="4370" y="0"/>
                    </a:moveTo>
                    <a:lnTo>
                      <a:pt x="0" y="2563"/>
                    </a:lnTo>
                    <a:lnTo>
                      <a:pt x="4370" y="5126"/>
                    </a:lnTo>
                    <a:lnTo>
                      <a:pt x="437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5"/>
              <p:cNvSpPr/>
              <p:nvPr/>
            </p:nvSpPr>
            <p:spPr>
              <a:xfrm>
                <a:off x="6865950" y="1821575"/>
                <a:ext cx="70125" cy="59850"/>
              </a:xfrm>
              <a:custGeom>
                <a:rect b="b" l="l" r="r" t="t"/>
                <a:pathLst>
                  <a:path extrusionOk="0" h="2394" w="2805">
                    <a:moveTo>
                      <a:pt x="1207" y="1"/>
                    </a:moveTo>
                    <a:cubicBezTo>
                      <a:pt x="591" y="1"/>
                      <a:pt x="0" y="474"/>
                      <a:pt x="0" y="1195"/>
                    </a:cubicBezTo>
                    <a:cubicBezTo>
                      <a:pt x="0" y="1852"/>
                      <a:pt x="526" y="2394"/>
                      <a:pt x="1183" y="2394"/>
                    </a:cubicBezTo>
                    <a:cubicBezTo>
                      <a:pt x="1190" y="2394"/>
                      <a:pt x="1197" y="2394"/>
                      <a:pt x="1203" y="2394"/>
                    </a:cubicBezTo>
                    <a:cubicBezTo>
                      <a:pt x="2274" y="2394"/>
                      <a:pt x="2805" y="1108"/>
                      <a:pt x="2054" y="357"/>
                    </a:cubicBezTo>
                    <a:cubicBezTo>
                      <a:pt x="1808" y="111"/>
                      <a:pt x="1505" y="1"/>
                      <a:pt x="1207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5"/>
              <p:cNvSpPr/>
              <p:nvPr/>
            </p:nvSpPr>
            <p:spPr>
              <a:xfrm>
                <a:off x="6745600" y="964250"/>
                <a:ext cx="122600" cy="104775"/>
              </a:xfrm>
              <a:custGeom>
                <a:rect b="b" l="l" r="r" t="t"/>
                <a:pathLst>
                  <a:path extrusionOk="0" h="4191" w="4904">
                    <a:moveTo>
                      <a:pt x="2129" y="1"/>
                    </a:moveTo>
                    <a:cubicBezTo>
                      <a:pt x="1052" y="1"/>
                      <a:pt x="17" y="839"/>
                      <a:pt x="17" y="2104"/>
                    </a:cubicBezTo>
                    <a:cubicBezTo>
                      <a:pt x="1" y="3254"/>
                      <a:pt x="937" y="4191"/>
                      <a:pt x="2087" y="4191"/>
                    </a:cubicBezTo>
                    <a:cubicBezTo>
                      <a:pt x="2101" y="4191"/>
                      <a:pt x="2114" y="4191"/>
                      <a:pt x="2128" y="4191"/>
                    </a:cubicBezTo>
                    <a:cubicBezTo>
                      <a:pt x="3974" y="4191"/>
                      <a:pt x="4903" y="1963"/>
                      <a:pt x="3599" y="626"/>
                    </a:cubicBezTo>
                    <a:cubicBezTo>
                      <a:pt x="3172" y="194"/>
                      <a:pt x="2646" y="1"/>
                      <a:pt x="2129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5"/>
              <p:cNvSpPr/>
              <p:nvPr/>
            </p:nvSpPr>
            <p:spPr>
              <a:xfrm>
                <a:off x="5658425" y="873900"/>
                <a:ext cx="50125" cy="43575"/>
              </a:xfrm>
              <a:custGeom>
                <a:rect b="b" l="l" r="r" t="t"/>
                <a:pathLst>
                  <a:path extrusionOk="0" h="1743" w="2005">
                    <a:moveTo>
                      <a:pt x="510" y="1"/>
                    </a:moveTo>
                    <a:lnTo>
                      <a:pt x="0" y="872"/>
                    </a:lnTo>
                    <a:lnTo>
                      <a:pt x="510" y="1742"/>
                    </a:lnTo>
                    <a:lnTo>
                      <a:pt x="1496" y="1742"/>
                    </a:lnTo>
                    <a:lnTo>
                      <a:pt x="2005" y="872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5"/>
              <p:cNvSpPr/>
              <p:nvPr/>
            </p:nvSpPr>
            <p:spPr>
              <a:xfrm>
                <a:off x="6459750" y="995475"/>
                <a:ext cx="48900" cy="42750"/>
              </a:xfrm>
              <a:custGeom>
                <a:rect b="b" l="l" r="r" t="t"/>
                <a:pathLst>
                  <a:path extrusionOk="0" h="1710" w="1956">
                    <a:moveTo>
                      <a:pt x="493" y="1"/>
                    </a:moveTo>
                    <a:lnTo>
                      <a:pt x="0" y="855"/>
                    </a:lnTo>
                    <a:lnTo>
                      <a:pt x="493" y="1709"/>
                    </a:lnTo>
                    <a:lnTo>
                      <a:pt x="1462" y="1709"/>
                    </a:lnTo>
                    <a:lnTo>
                      <a:pt x="1955" y="855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5"/>
              <p:cNvSpPr/>
              <p:nvPr/>
            </p:nvSpPr>
            <p:spPr>
              <a:xfrm>
                <a:off x="6723425" y="1713425"/>
                <a:ext cx="45200" cy="39450"/>
              </a:xfrm>
              <a:custGeom>
                <a:rect b="b" l="l" r="r" t="t"/>
                <a:pathLst>
                  <a:path extrusionOk="0" h="1578" w="1808">
                    <a:moveTo>
                      <a:pt x="0" y="0"/>
                    </a:moveTo>
                    <a:lnTo>
                      <a:pt x="460" y="789"/>
                    </a:lnTo>
                    <a:lnTo>
                      <a:pt x="904" y="1578"/>
                    </a:lnTo>
                    <a:lnTo>
                      <a:pt x="1348" y="789"/>
                    </a:lnTo>
                    <a:lnTo>
                      <a:pt x="1808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5"/>
              <p:cNvSpPr/>
              <p:nvPr/>
            </p:nvSpPr>
            <p:spPr>
              <a:xfrm>
                <a:off x="5907725" y="1119925"/>
                <a:ext cx="33300" cy="38650"/>
              </a:xfrm>
              <a:custGeom>
                <a:rect b="b" l="l" r="r" t="t"/>
                <a:pathLst>
                  <a:path extrusionOk="0" h="1546" w="1332">
                    <a:moveTo>
                      <a:pt x="1332" y="1"/>
                    </a:moveTo>
                    <a:lnTo>
                      <a:pt x="674" y="379"/>
                    </a:lnTo>
                    <a:lnTo>
                      <a:pt x="1" y="773"/>
                    </a:lnTo>
                    <a:lnTo>
                      <a:pt x="674" y="1167"/>
                    </a:lnTo>
                    <a:lnTo>
                      <a:pt x="1332" y="1545"/>
                    </a:lnTo>
                    <a:lnTo>
                      <a:pt x="1332" y="773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8" name="Google Shape;1138;p25"/>
            <p:cNvSpPr/>
            <p:nvPr/>
          </p:nvSpPr>
          <p:spPr>
            <a:xfrm rot="-5400000">
              <a:off x="8015024" y="3997720"/>
              <a:ext cx="594917" cy="1696659"/>
            </a:xfrm>
            <a:custGeom>
              <a:rect b="b" l="l" r="r" t="t"/>
              <a:pathLst>
                <a:path extrusionOk="0" h="29166" w="11169">
                  <a:moveTo>
                    <a:pt x="7284" y="11200"/>
                  </a:moveTo>
                  <a:cubicBezTo>
                    <a:pt x="10218" y="3811"/>
                    <a:pt x="328" y="127"/>
                    <a:pt x="1" y="0"/>
                  </a:cubicBezTo>
                  <a:lnTo>
                    <a:pt x="1" y="29165"/>
                  </a:lnTo>
                  <a:lnTo>
                    <a:pt x="11168" y="29165"/>
                  </a:lnTo>
                  <a:cubicBezTo>
                    <a:pt x="3948" y="26548"/>
                    <a:pt x="4413" y="18441"/>
                    <a:pt x="7284" y="11200"/>
                  </a:cubicBezTo>
                  <a:close/>
                </a:path>
              </a:pathLst>
            </a:custGeom>
            <a:solidFill>
              <a:srgbClr val="6F95D4">
                <a:alpha val="1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9" name="Google Shape;1139;p25"/>
          <p:cNvSpPr txBox="1"/>
          <p:nvPr>
            <p:ph hasCustomPrompt="1" type="title"/>
          </p:nvPr>
        </p:nvSpPr>
        <p:spPr>
          <a:xfrm>
            <a:off x="4581925" y="2041300"/>
            <a:ext cx="37707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140" name="Google Shape;1140;p25"/>
          <p:cNvSpPr txBox="1"/>
          <p:nvPr>
            <p:ph idx="1" type="subTitle"/>
          </p:nvPr>
        </p:nvSpPr>
        <p:spPr>
          <a:xfrm>
            <a:off x="4581925" y="2685791"/>
            <a:ext cx="37707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1" name="Google Shape;1141;p25"/>
          <p:cNvSpPr txBox="1"/>
          <p:nvPr>
            <p:ph hasCustomPrompt="1" idx="2" type="title"/>
          </p:nvPr>
        </p:nvSpPr>
        <p:spPr>
          <a:xfrm>
            <a:off x="791375" y="1098600"/>
            <a:ext cx="37707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142" name="Google Shape;1142;p25"/>
          <p:cNvSpPr txBox="1"/>
          <p:nvPr>
            <p:ph idx="3" type="subTitle"/>
          </p:nvPr>
        </p:nvSpPr>
        <p:spPr>
          <a:xfrm>
            <a:off x="791375" y="1743083"/>
            <a:ext cx="37707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3" name="Google Shape;1143;p25"/>
          <p:cNvSpPr txBox="1"/>
          <p:nvPr>
            <p:ph hasCustomPrompt="1" idx="4" type="title"/>
          </p:nvPr>
        </p:nvSpPr>
        <p:spPr>
          <a:xfrm>
            <a:off x="791375" y="2984013"/>
            <a:ext cx="37707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144" name="Google Shape;1144;p25"/>
          <p:cNvSpPr txBox="1"/>
          <p:nvPr>
            <p:ph idx="5" type="subTitle"/>
          </p:nvPr>
        </p:nvSpPr>
        <p:spPr>
          <a:xfrm>
            <a:off x="791375" y="3628496"/>
            <a:ext cx="37707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_1_1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Google Shape;1146;p26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flipH="1" rot="10800000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7" name="Google Shape;1147;p26"/>
          <p:cNvGrpSpPr/>
          <p:nvPr/>
        </p:nvGrpSpPr>
        <p:grpSpPr>
          <a:xfrm>
            <a:off x="-186126" y="-18495"/>
            <a:ext cx="9339366" cy="5626127"/>
            <a:chOff x="-186126" y="-18495"/>
            <a:chExt cx="9339366" cy="5626127"/>
          </a:xfrm>
        </p:grpSpPr>
        <p:sp>
          <p:nvSpPr>
            <p:cNvPr id="1148" name="Google Shape;1148;p26"/>
            <p:cNvSpPr/>
            <p:nvPr/>
          </p:nvSpPr>
          <p:spPr>
            <a:xfrm rot="10800000">
              <a:off x="8558323" y="-18495"/>
              <a:ext cx="594917" cy="1696659"/>
            </a:xfrm>
            <a:custGeom>
              <a:rect b="b" l="l" r="r" t="t"/>
              <a:pathLst>
                <a:path extrusionOk="0" h="29166" w="11169">
                  <a:moveTo>
                    <a:pt x="7284" y="11200"/>
                  </a:moveTo>
                  <a:cubicBezTo>
                    <a:pt x="10218" y="3811"/>
                    <a:pt x="328" y="127"/>
                    <a:pt x="1" y="0"/>
                  </a:cubicBezTo>
                  <a:lnTo>
                    <a:pt x="1" y="29165"/>
                  </a:lnTo>
                  <a:lnTo>
                    <a:pt x="11168" y="29165"/>
                  </a:lnTo>
                  <a:cubicBezTo>
                    <a:pt x="3948" y="26548"/>
                    <a:pt x="4413" y="18441"/>
                    <a:pt x="7284" y="11200"/>
                  </a:cubicBezTo>
                  <a:close/>
                </a:path>
              </a:pathLst>
            </a:custGeom>
            <a:solidFill>
              <a:srgbClr val="6F95D4">
                <a:alpha val="1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9" name="Google Shape;1149;p26"/>
            <p:cNvGrpSpPr/>
            <p:nvPr/>
          </p:nvGrpSpPr>
          <p:grpSpPr>
            <a:xfrm rot="10800000">
              <a:off x="-186126" y="2390486"/>
              <a:ext cx="3015890" cy="3217146"/>
              <a:chOff x="5229625" y="592975"/>
              <a:chExt cx="1914000" cy="2041725"/>
            </a:xfrm>
          </p:grpSpPr>
          <p:sp>
            <p:nvSpPr>
              <p:cNvPr id="1150" name="Google Shape;1150;p26"/>
              <p:cNvSpPr/>
              <p:nvPr/>
            </p:nvSpPr>
            <p:spPr>
              <a:xfrm>
                <a:off x="6221925" y="672250"/>
                <a:ext cx="24675" cy="24675"/>
              </a:xfrm>
              <a:custGeom>
                <a:rect b="b" l="l" r="r" t="t"/>
                <a:pathLst>
                  <a:path extrusionOk="0" h="987" w="987">
                    <a:moveTo>
                      <a:pt x="494" y="0"/>
                    </a:moveTo>
                    <a:cubicBezTo>
                      <a:pt x="231" y="0"/>
                      <a:pt x="1" y="230"/>
                      <a:pt x="1" y="493"/>
                    </a:cubicBezTo>
                    <a:cubicBezTo>
                      <a:pt x="1" y="772"/>
                      <a:pt x="231" y="986"/>
                      <a:pt x="494" y="986"/>
                    </a:cubicBezTo>
                    <a:cubicBezTo>
                      <a:pt x="773" y="986"/>
                      <a:pt x="987" y="772"/>
                      <a:pt x="987" y="493"/>
                    </a:cubicBezTo>
                    <a:cubicBezTo>
                      <a:pt x="987" y="230"/>
                      <a:pt x="773" y="0"/>
                      <a:pt x="494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6"/>
              <p:cNvSpPr/>
              <p:nvPr/>
            </p:nvSpPr>
            <p:spPr>
              <a:xfrm>
                <a:off x="6762850" y="719475"/>
                <a:ext cx="62450" cy="53825"/>
              </a:xfrm>
              <a:custGeom>
                <a:rect b="b" l="l" r="r" t="t"/>
                <a:pathLst>
                  <a:path extrusionOk="0" h="2153" w="2498">
                    <a:moveTo>
                      <a:pt x="1249" y="1"/>
                    </a:moveTo>
                    <a:lnTo>
                      <a:pt x="625" y="1085"/>
                    </a:lnTo>
                    <a:lnTo>
                      <a:pt x="1" y="2153"/>
                    </a:lnTo>
                    <a:lnTo>
                      <a:pt x="2498" y="2153"/>
                    </a:lnTo>
                    <a:lnTo>
                      <a:pt x="1874" y="1085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6"/>
              <p:cNvSpPr/>
              <p:nvPr/>
            </p:nvSpPr>
            <p:spPr>
              <a:xfrm>
                <a:off x="7076225" y="1004325"/>
                <a:ext cx="29075" cy="24875"/>
              </a:xfrm>
              <a:custGeom>
                <a:rect b="b" l="l" r="r" t="t"/>
                <a:pathLst>
                  <a:path extrusionOk="0" h="995" w="1163">
                    <a:moveTo>
                      <a:pt x="506" y="1"/>
                    </a:moveTo>
                    <a:cubicBezTo>
                      <a:pt x="255" y="1"/>
                      <a:pt x="17" y="203"/>
                      <a:pt x="17" y="501"/>
                    </a:cubicBezTo>
                    <a:cubicBezTo>
                      <a:pt x="1" y="764"/>
                      <a:pt x="231" y="994"/>
                      <a:pt x="494" y="994"/>
                    </a:cubicBezTo>
                    <a:cubicBezTo>
                      <a:pt x="500" y="994"/>
                      <a:pt x="507" y="994"/>
                      <a:pt x="513" y="994"/>
                    </a:cubicBezTo>
                    <a:cubicBezTo>
                      <a:pt x="944" y="994"/>
                      <a:pt x="1163" y="464"/>
                      <a:pt x="855" y="156"/>
                    </a:cubicBezTo>
                    <a:cubicBezTo>
                      <a:pt x="753" y="49"/>
                      <a:pt x="628" y="1"/>
                      <a:pt x="50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6"/>
              <p:cNvSpPr/>
              <p:nvPr/>
            </p:nvSpPr>
            <p:spPr>
              <a:xfrm>
                <a:off x="6829400" y="1799550"/>
                <a:ext cx="136375" cy="105300"/>
              </a:xfrm>
              <a:custGeom>
                <a:rect b="b" l="l" r="r" t="t"/>
                <a:pathLst>
                  <a:path extrusionOk="0" h="4212" w="5455">
                    <a:moveTo>
                      <a:pt x="2639" y="120"/>
                    </a:moveTo>
                    <a:cubicBezTo>
                      <a:pt x="3652" y="120"/>
                      <a:pt x="4622" y="893"/>
                      <a:pt x="4633" y="2076"/>
                    </a:cubicBezTo>
                    <a:cubicBezTo>
                      <a:pt x="4633" y="3176"/>
                      <a:pt x="3746" y="4080"/>
                      <a:pt x="2645" y="4096"/>
                    </a:cubicBezTo>
                    <a:cubicBezTo>
                      <a:pt x="887" y="4096"/>
                      <a:pt x="0" y="1961"/>
                      <a:pt x="1232" y="712"/>
                    </a:cubicBezTo>
                    <a:cubicBezTo>
                      <a:pt x="1641" y="303"/>
                      <a:pt x="2145" y="120"/>
                      <a:pt x="2639" y="120"/>
                    </a:cubicBezTo>
                    <a:close/>
                    <a:moveTo>
                      <a:pt x="2669" y="0"/>
                    </a:moveTo>
                    <a:cubicBezTo>
                      <a:pt x="1599" y="0"/>
                      <a:pt x="564" y="826"/>
                      <a:pt x="542" y="2076"/>
                    </a:cubicBezTo>
                    <a:cubicBezTo>
                      <a:pt x="542" y="3242"/>
                      <a:pt x="1479" y="4211"/>
                      <a:pt x="2645" y="4211"/>
                    </a:cubicBezTo>
                    <a:cubicBezTo>
                      <a:pt x="4518" y="4211"/>
                      <a:pt x="5454" y="1961"/>
                      <a:pt x="4140" y="630"/>
                    </a:cubicBezTo>
                    <a:cubicBezTo>
                      <a:pt x="3716" y="195"/>
                      <a:pt x="3188" y="0"/>
                      <a:pt x="2669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6"/>
              <p:cNvSpPr/>
              <p:nvPr/>
            </p:nvSpPr>
            <p:spPr>
              <a:xfrm>
                <a:off x="6391150" y="824600"/>
                <a:ext cx="97550" cy="83325"/>
              </a:xfrm>
              <a:custGeom>
                <a:rect b="b" l="l" r="r" t="t"/>
                <a:pathLst>
                  <a:path extrusionOk="0" h="3333" w="3902">
                    <a:moveTo>
                      <a:pt x="1678" y="302"/>
                    </a:moveTo>
                    <a:cubicBezTo>
                      <a:pt x="2013" y="302"/>
                      <a:pt x="2353" y="427"/>
                      <a:pt x="2629" y="708"/>
                    </a:cubicBezTo>
                    <a:cubicBezTo>
                      <a:pt x="3479" y="1574"/>
                      <a:pt x="2866" y="3024"/>
                      <a:pt x="1664" y="3024"/>
                    </a:cubicBezTo>
                    <a:cubicBezTo>
                      <a:pt x="1657" y="3024"/>
                      <a:pt x="1650" y="3024"/>
                      <a:pt x="1643" y="3024"/>
                    </a:cubicBezTo>
                    <a:cubicBezTo>
                      <a:pt x="904" y="3024"/>
                      <a:pt x="296" y="2416"/>
                      <a:pt x="313" y="1677"/>
                    </a:cubicBezTo>
                    <a:cubicBezTo>
                      <a:pt x="302" y="854"/>
                      <a:pt x="976" y="302"/>
                      <a:pt x="1678" y="302"/>
                    </a:cubicBezTo>
                    <a:close/>
                    <a:moveTo>
                      <a:pt x="1684" y="1"/>
                    </a:moveTo>
                    <a:cubicBezTo>
                      <a:pt x="1670" y="1"/>
                      <a:pt x="1657" y="1"/>
                      <a:pt x="1643" y="1"/>
                    </a:cubicBezTo>
                    <a:cubicBezTo>
                      <a:pt x="723" y="1"/>
                      <a:pt x="1" y="757"/>
                      <a:pt x="1" y="1677"/>
                    </a:cubicBezTo>
                    <a:cubicBezTo>
                      <a:pt x="12" y="2672"/>
                      <a:pt x="834" y="3332"/>
                      <a:pt x="1685" y="3332"/>
                    </a:cubicBezTo>
                    <a:cubicBezTo>
                      <a:pt x="2100" y="3332"/>
                      <a:pt x="2521" y="3176"/>
                      <a:pt x="2859" y="2827"/>
                    </a:cubicBezTo>
                    <a:cubicBezTo>
                      <a:pt x="3901" y="1785"/>
                      <a:pt x="3152" y="1"/>
                      <a:pt x="168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6"/>
              <p:cNvSpPr/>
              <p:nvPr/>
            </p:nvSpPr>
            <p:spPr>
              <a:xfrm>
                <a:off x="6808450" y="1972175"/>
                <a:ext cx="43150" cy="36700"/>
              </a:xfrm>
              <a:custGeom>
                <a:rect b="b" l="l" r="r" t="t"/>
                <a:pathLst>
                  <a:path extrusionOk="0" h="1468" w="1726">
                    <a:moveTo>
                      <a:pt x="986" y="1"/>
                    </a:moveTo>
                    <a:cubicBezTo>
                      <a:pt x="345" y="1"/>
                      <a:pt x="0" y="789"/>
                      <a:pt x="460" y="1249"/>
                    </a:cubicBezTo>
                    <a:cubicBezTo>
                      <a:pt x="611" y="1400"/>
                      <a:pt x="799" y="1468"/>
                      <a:pt x="983" y="1468"/>
                    </a:cubicBezTo>
                    <a:cubicBezTo>
                      <a:pt x="1361" y="1468"/>
                      <a:pt x="1725" y="1182"/>
                      <a:pt x="1725" y="740"/>
                    </a:cubicBezTo>
                    <a:cubicBezTo>
                      <a:pt x="1725" y="329"/>
                      <a:pt x="1397" y="1"/>
                      <a:pt x="98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6"/>
              <p:cNvSpPr/>
              <p:nvPr/>
            </p:nvSpPr>
            <p:spPr>
              <a:xfrm>
                <a:off x="6249875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6" y="1"/>
                    </a:moveTo>
                    <a:cubicBezTo>
                      <a:pt x="371" y="1"/>
                      <a:pt x="11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96" y="1475"/>
                      <a:pt x="1725" y="687"/>
                      <a:pt x="1265" y="227"/>
                    </a:cubicBezTo>
                    <a:cubicBezTo>
                      <a:pt x="1114" y="70"/>
                      <a:pt x="928" y="1"/>
                      <a:pt x="74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6"/>
              <p:cNvSpPr/>
              <p:nvPr/>
            </p:nvSpPr>
            <p:spPr>
              <a:xfrm>
                <a:off x="6306550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2" y="1"/>
                    </a:moveTo>
                    <a:cubicBezTo>
                      <a:pt x="364" y="1"/>
                      <a:pt x="0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80" y="1475"/>
                      <a:pt x="1725" y="687"/>
                      <a:pt x="1265" y="227"/>
                    </a:cubicBezTo>
                    <a:cubicBezTo>
                      <a:pt x="1114" y="70"/>
                      <a:pt x="927" y="1"/>
                      <a:pt x="74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6"/>
              <p:cNvSpPr/>
              <p:nvPr/>
            </p:nvSpPr>
            <p:spPr>
              <a:xfrm>
                <a:off x="6419900" y="853775"/>
                <a:ext cx="29175" cy="24775"/>
              </a:xfrm>
              <a:custGeom>
                <a:rect b="b" l="l" r="r" t="t"/>
                <a:pathLst>
                  <a:path extrusionOk="0" h="991" w="1167">
                    <a:moveTo>
                      <a:pt x="493" y="1"/>
                    </a:moveTo>
                    <a:cubicBezTo>
                      <a:pt x="214" y="1"/>
                      <a:pt x="1" y="231"/>
                      <a:pt x="17" y="510"/>
                    </a:cubicBezTo>
                    <a:cubicBezTo>
                      <a:pt x="17" y="805"/>
                      <a:pt x="256" y="991"/>
                      <a:pt x="504" y="991"/>
                    </a:cubicBezTo>
                    <a:cubicBezTo>
                      <a:pt x="629" y="991"/>
                      <a:pt x="756" y="943"/>
                      <a:pt x="855" y="839"/>
                    </a:cubicBezTo>
                    <a:cubicBezTo>
                      <a:pt x="1167" y="527"/>
                      <a:pt x="937" y="1"/>
                      <a:pt x="49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6"/>
              <p:cNvSpPr/>
              <p:nvPr/>
            </p:nvSpPr>
            <p:spPr>
              <a:xfrm>
                <a:off x="7043775" y="976225"/>
                <a:ext cx="99850" cy="82125"/>
              </a:xfrm>
              <a:custGeom>
                <a:rect b="b" l="l" r="r" t="t"/>
                <a:pathLst>
                  <a:path extrusionOk="0" h="3285" w="3994">
                    <a:moveTo>
                      <a:pt x="1792" y="297"/>
                    </a:moveTo>
                    <a:cubicBezTo>
                      <a:pt x="2474" y="297"/>
                      <a:pt x="3128" y="821"/>
                      <a:pt x="3139" y="1625"/>
                    </a:cubicBezTo>
                    <a:cubicBezTo>
                      <a:pt x="3139" y="2364"/>
                      <a:pt x="2547" y="2972"/>
                      <a:pt x="1792" y="2989"/>
                    </a:cubicBezTo>
                    <a:cubicBezTo>
                      <a:pt x="609" y="2989"/>
                      <a:pt x="1" y="1543"/>
                      <a:pt x="839" y="705"/>
                    </a:cubicBezTo>
                    <a:cubicBezTo>
                      <a:pt x="1115" y="424"/>
                      <a:pt x="1457" y="297"/>
                      <a:pt x="1792" y="297"/>
                    </a:cubicBezTo>
                    <a:close/>
                    <a:moveTo>
                      <a:pt x="1802" y="0"/>
                    </a:moveTo>
                    <a:cubicBezTo>
                      <a:pt x="966" y="0"/>
                      <a:pt x="160" y="642"/>
                      <a:pt x="149" y="1625"/>
                    </a:cubicBezTo>
                    <a:cubicBezTo>
                      <a:pt x="149" y="2529"/>
                      <a:pt x="888" y="3284"/>
                      <a:pt x="1792" y="3284"/>
                    </a:cubicBezTo>
                    <a:cubicBezTo>
                      <a:pt x="3254" y="3284"/>
                      <a:pt x="3993" y="1527"/>
                      <a:pt x="2958" y="492"/>
                    </a:cubicBezTo>
                    <a:cubicBezTo>
                      <a:pt x="2625" y="153"/>
                      <a:pt x="2210" y="0"/>
                      <a:pt x="1802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6"/>
              <p:cNvSpPr/>
              <p:nvPr/>
            </p:nvSpPr>
            <p:spPr>
              <a:xfrm>
                <a:off x="6193175" y="643075"/>
                <a:ext cx="82175" cy="83400"/>
              </a:xfrm>
              <a:custGeom>
                <a:rect b="b" l="l" r="r" t="t"/>
                <a:pathLst>
                  <a:path extrusionOk="0" h="3336" w="3287">
                    <a:moveTo>
                      <a:pt x="1644" y="313"/>
                    </a:moveTo>
                    <a:cubicBezTo>
                      <a:pt x="2399" y="313"/>
                      <a:pt x="2991" y="921"/>
                      <a:pt x="2991" y="1660"/>
                    </a:cubicBezTo>
                    <a:cubicBezTo>
                      <a:pt x="3007" y="2416"/>
                      <a:pt x="2399" y="3024"/>
                      <a:pt x="1644" y="3024"/>
                    </a:cubicBezTo>
                    <a:cubicBezTo>
                      <a:pt x="904" y="3024"/>
                      <a:pt x="297" y="2416"/>
                      <a:pt x="313" y="1677"/>
                    </a:cubicBezTo>
                    <a:cubicBezTo>
                      <a:pt x="297" y="921"/>
                      <a:pt x="904" y="313"/>
                      <a:pt x="1644" y="313"/>
                    </a:cubicBezTo>
                    <a:close/>
                    <a:moveTo>
                      <a:pt x="1644" y="1"/>
                    </a:moveTo>
                    <a:cubicBezTo>
                      <a:pt x="740" y="1"/>
                      <a:pt x="1" y="757"/>
                      <a:pt x="1" y="1660"/>
                    </a:cubicBezTo>
                    <a:cubicBezTo>
                      <a:pt x="1" y="2580"/>
                      <a:pt x="740" y="3319"/>
                      <a:pt x="1644" y="3336"/>
                    </a:cubicBezTo>
                    <a:cubicBezTo>
                      <a:pt x="2564" y="3319"/>
                      <a:pt x="3287" y="2580"/>
                      <a:pt x="3287" y="1660"/>
                    </a:cubicBezTo>
                    <a:cubicBezTo>
                      <a:pt x="3287" y="757"/>
                      <a:pt x="2564" y="1"/>
                      <a:pt x="164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6"/>
              <p:cNvSpPr/>
              <p:nvPr/>
            </p:nvSpPr>
            <p:spPr>
              <a:xfrm>
                <a:off x="7010525" y="1609975"/>
                <a:ext cx="99825" cy="82525"/>
              </a:xfrm>
              <a:custGeom>
                <a:rect b="b" l="l" r="r" t="t"/>
                <a:pathLst>
                  <a:path extrusionOk="0" h="3301" w="3993">
                    <a:moveTo>
                      <a:pt x="1784" y="301"/>
                    </a:moveTo>
                    <a:cubicBezTo>
                      <a:pt x="2469" y="301"/>
                      <a:pt x="3127" y="829"/>
                      <a:pt x="3138" y="1625"/>
                    </a:cubicBezTo>
                    <a:cubicBezTo>
                      <a:pt x="3155" y="2381"/>
                      <a:pt x="2547" y="2988"/>
                      <a:pt x="1807" y="2988"/>
                    </a:cubicBezTo>
                    <a:cubicBezTo>
                      <a:pt x="608" y="2988"/>
                      <a:pt x="0" y="1543"/>
                      <a:pt x="838" y="705"/>
                    </a:cubicBezTo>
                    <a:cubicBezTo>
                      <a:pt x="1112" y="425"/>
                      <a:pt x="1451" y="301"/>
                      <a:pt x="1784" y="301"/>
                    </a:cubicBezTo>
                    <a:close/>
                    <a:moveTo>
                      <a:pt x="1810" y="0"/>
                    </a:moveTo>
                    <a:cubicBezTo>
                      <a:pt x="972" y="0"/>
                      <a:pt x="170" y="642"/>
                      <a:pt x="148" y="1625"/>
                    </a:cubicBezTo>
                    <a:cubicBezTo>
                      <a:pt x="148" y="2545"/>
                      <a:pt x="887" y="3284"/>
                      <a:pt x="1791" y="3301"/>
                    </a:cubicBezTo>
                    <a:cubicBezTo>
                      <a:pt x="3253" y="3301"/>
                      <a:pt x="3992" y="1543"/>
                      <a:pt x="2974" y="491"/>
                    </a:cubicBezTo>
                    <a:cubicBezTo>
                      <a:pt x="2635" y="152"/>
                      <a:pt x="2218" y="0"/>
                      <a:pt x="1810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6"/>
              <p:cNvSpPr/>
              <p:nvPr/>
            </p:nvSpPr>
            <p:spPr>
              <a:xfrm>
                <a:off x="7042975" y="163865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503" y="1"/>
                    </a:moveTo>
                    <a:cubicBezTo>
                      <a:pt x="253" y="1"/>
                      <a:pt x="17" y="191"/>
                      <a:pt x="17" y="478"/>
                    </a:cubicBezTo>
                    <a:cubicBezTo>
                      <a:pt x="0" y="757"/>
                      <a:pt x="230" y="971"/>
                      <a:pt x="493" y="971"/>
                    </a:cubicBezTo>
                    <a:cubicBezTo>
                      <a:pt x="937" y="971"/>
                      <a:pt x="1150" y="445"/>
                      <a:pt x="854" y="149"/>
                    </a:cubicBezTo>
                    <a:cubicBezTo>
                      <a:pt x="752" y="47"/>
                      <a:pt x="626" y="1"/>
                      <a:pt x="50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6"/>
              <p:cNvSpPr/>
              <p:nvPr/>
            </p:nvSpPr>
            <p:spPr>
              <a:xfrm>
                <a:off x="6517650" y="85420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658" y="0"/>
                    </a:moveTo>
                    <a:cubicBezTo>
                      <a:pt x="214" y="0"/>
                      <a:pt x="1" y="510"/>
                      <a:pt x="313" y="822"/>
                    </a:cubicBezTo>
                    <a:cubicBezTo>
                      <a:pt x="410" y="924"/>
                      <a:pt x="532" y="970"/>
                      <a:pt x="653" y="970"/>
                    </a:cubicBezTo>
                    <a:cubicBezTo>
                      <a:pt x="899" y="970"/>
                      <a:pt x="1140" y="780"/>
                      <a:pt x="1151" y="493"/>
                    </a:cubicBezTo>
                    <a:cubicBezTo>
                      <a:pt x="1151" y="214"/>
                      <a:pt x="921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6"/>
              <p:cNvSpPr/>
              <p:nvPr/>
            </p:nvSpPr>
            <p:spPr>
              <a:xfrm>
                <a:off x="6829400" y="1220550"/>
                <a:ext cx="137900" cy="482000"/>
              </a:xfrm>
              <a:custGeom>
                <a:rect b="b" l="l" r="r" t="t"/>
                <a:pathLst>
                  <a:path extrusionOk="0" h="19280" w="5516">
                    <a:moveTo>
                      <a:pt x="0" y="1"/>
                    </a:moveTo>
                    <a:lnTo>
                      <a:pt x="0" y="14097"/>
                    </a:lnTo>
                    <a:lnTo>
                      <a:pt x="4403" y="18549"/>
                    </a:lnTo>
                    <a:cubicBezTo>
                      <a:pt x="4370" y="18615"/>
                      <a:pt x="4354" y="18697"/>
                      <a:pt x="4354" y="18779"/>
                    </a:cubicBezTo>
                    <a:cubicBezTo>
                      <a:pt x="4354" y="19077"/>
                      <a:pt x="4592" y="19279"/>
                      <a:pt x="4848" y="19279"/>
                    </a:cubicBezTo>
                    <a:cubicBezTo>
                      <a:pt x="4972" y="19279"/>
                      <a:pt x="5101" y="19232"/>
                      <a:pt x="5208" y="19124"/>
                    </a:cubicBezTo>
                    <a:cubicBezTo>
                      <a:pt x="5516" y="18816"/>
                      <a:pt x="5297" y="18286"/>
                      <a:pt x="4851" y="18286"/>
                    </a:cubicBezTo>
                    <a:cubicBezTo>
                      <a:pt x="4844" y="18286"/>
                      <a:pt x="4837" y="18286"/>
                      <a:pt x="4830" y="18286"/>
                    </a:cubicBezTo>
                    <a:cubicBezTo>
                      <a:pt x="4764" y="18286"/>
                      <a:pt x="4682" y="18303"/>
                      <a:pt x="4617" y="18335"/>
                    </a:cubicBezTo>
                    <a:lnTo>
                      <a:pt x="312" y="13965"/>
                    </a:lnTo>
                    <a:lnTo>
                      <a:pt x="312" y="6244"/>
                    </a:lnTo>
                    <a:lnTo>
                      <a:pt x="2530" y="8495"/>
                    </a:lnTo>
                    <a:lnTo>
                      <a:pt x="2530" y="12963"/>
                    </a:lnTo>
                    <a:lnTo>
                      <a:pt x="2826" y="12963"/>
                    </a:lnTo>
                    <a:lnTo>
                      <a:pt x="2826" y="8363"/>
                    </a:lnTo>
                    <a:lnTo>
                      <a:pt x="312" y="58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6"/>
              <p:cNvSpPr/>
              <p:nvPr/>
            </p:nvSpPr>
            <p:spPr>
              <a:xfrm>
                <a:off x="5995625" y="628300"/>
                <a:ext cx="170475" cy="171300"/>
              </a:xfrm>
              <a:custGeom>
                <a:rect b="b" l="l" r="r" t="t"/>
                <a:pathLst>
                  <a:path extrusionOk="0" h="6852" w="6819">
                    <a:moveTo>
                      <a:pt x="493" y="0"/>
                    </a:moveTo>
                    <a:cubicBezTo>
                      <a:pt x="231" y="0"/>
                      <a:pt x="1" y="214"/>
                      <a:pt x="17" y="493"/>
                    </a:cubicBezTo>
                    <a:cubicBezTo>
                      <a:pt x="17" y="756"/>
                      <a:pt x="231" y="970"/>
                      <a:pt x="493" y="970"/>
                    </a:cubicBezTo>
                    <a:cubicBezTo>
                      <a:pt x="576" y="970"/>
                      <a:pt x="658" y="953"/>
                      <a:pt x="740" y="920"/>
                    </a:cubicBezTo>
                    <a:lnTo>
                      <a:pt x="6589" y="6851"/>
                    </a:lnTo>
                    <a:lnTo>
                      <a:pt x="6819" y="6654"/>
                    </a:lnTo>
                    <a:lnTo>
                      <a:pt x="937" y="690"/>
                    </a:lnTo>
                    <a:cubicBezTo>
                      <a:pt x="970" y="625"/>
                      <a:pt x="986" y="559"/>
                      <a:pt x="986" y="493"/>
                    </a:cubicBezTo>
                    <a:cubicBezTo>
                      <a:pt x="986" y="214"/>
                      <a:pt x="773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6"/>
              <p:cNvSpPr/>
              <p:nvPr/>
            </p:nvSpPr>
            <p:spPr>
              <a:xfrm>
                <a:off x="5267425" y="784775"/>
                <a:ext cx="1094175" cy="211975"/>
              </a:xfrm>
              <a:custGeom>
                <a:rect b="b" l="l" r="r" t="t"/>
                <a:pathLst>
                  <a:path extrusionOk="0" h="8479" w="43767">
                    <a:moveTo>
                      <a:pt x="18006" y="2038"/>
                    </a:moveTo>
                    <a:lnTo>
                      <a:pt x="19370" y="4437"/>
                    </a:lnTo>
                    <a:lnTo>
                      <a:pt x="18006" y="6819"/>
                    </a:lnTo>
                    <a:lnTo>
                      <a:pt x="15279" y="6819"/>
                    </a:lnTo>
                    <a:lnTo>
                      <a:pt x="13915" y="4437"/>
                    </a:lnTo>
                    <a:lnTo>
                      <a:pt x="14474" y="3467"/>
                    </a:lnTo>
                    <a:lnTo>
                      <a:pt x="14507" y="3467"/>
                    </a:lnTo>
                    <a:lnTo>
                      <a:pt x="14507" y="3418"/>
                    </a:lnTo>
                    <a:lnTo>
                      <a:pt x="15279" y="2054"/>
                    </a:lnTo>
                    <a:lnTo>
                      <a:pt x="18006" y="2038"/>
                    </a:lnTo>
                    <a:close/>
                    <a:moveTo>
                      <a:pt x="21916" y="1"/>
                    </a:moveTo>
                    <a:cubicBezTo>
                      <a:pt x="21259" y="1"/>
                      <a:pt x="21259" y="987"/>
                      <a:pt x="21916" y="987"/>
                    </a:cubicBezTo>
                    <a:cubicBezTo>
                      <a:pt x="22130" y="987"/>
                      <a:pt x="22311" y="855"/>
                      <a:pt x="22376" y="658"/>
                    </a:cubicBezTo>
                    <a:lnTo>
                      <a:pt x="27666" y="658"/>
                    </a:lnTo>
                    <a:lnTo>
                      <a:pt x="31231" y="4289"/>
                    </a:lnTo>
                    <a:lnTo>
                      <a:pt x="19633" y="4289"/>
                    </a:lnTo>
                    <a:lnTo>
                      <a:pt x="18187" y="1742"/>
                    </a:lnTo>
                    <a:lnTo>
                      <a:pt x="15131" y="1742"/>
                    </a:lnTo>
                    <a:lnTo>
                      <a:pt x="14310" y="3172"/>
                    </a:lnTo>
                    <a:lnTo>
                      <a:pt x="6342" y="3172"/>
                    </a:lnTo>
                    <a:cubicBezTo>
                      <a:pt x="6263" y="2934"/>
                      <a:pt x="6067" y="2826"/>
                      <a:pt x="5873" y="2826"/>
                    </a:cubicBezTo>
                    <a:cubicBezTo>
                      <a:pt x="5622" y="2826"/>
                      <a:pt x="5372" y="3005"/>
                      <a:pt x="5372" y="3319"/>
                    </a:cubicBezTo>
                    <a:cubicBezTo>
                      <a:pt x="5372" y="3634"/>
                      <a:pt x="5622" y="3813"/>
                      <a:pt x="5873" y="3813"/>
                    </a:cubicBezTo>
                    <a:cubicBezTo>
                      <a:pt x="6067" y="3813"/>
                      <a:pt x="6263" y="3704"/>
                      <a:pt x="6342" y="3467"/>
                    </a:cubicBezTo>
                    <a:lnTo>
                      <a:pt x="14129" y="3467"/>
                    </a:lnTo>
                    <a:lnTo>
                      <a:pt x="13669" y="4289"/>
                    </a:lnTo>
                    <a:lnTo>
                      <a:pt x="0" y="4289"/>
                    </a:lnTo>
                    <a:lnTo>
                      <a:pt x="0" y="4601"/>
                    </a:lnTo>
                    <a:lnTo>
                      <a:pt x="13669" y="4601"/>
                    </a:lnTo>
                    <a:lnTo>
                      <a:pt x="15115" y="7131"/>
                    </a:lnTo>
                    <a:lnTo>
                      <a:pt x="18187" y="7131"/>
                    </a:lnTo>
                    <a:lnTo>
                      <a:pt x="19633" y="4601"/>
                    </a:lnTo>
                    <a:lnTo>
                      <a:pt x="39742" y="4601"/>
                    </a:lnTo>
                    <a:lnTo>
                      <a:pt x="43553" y="8478"/>
                    </a:lnTo>
                    <a:lnTo>
                      <a:pt x="43767" y="8248"/>
                    </a:lnTo>
                    <a:lnTo>
                      <a:pt x="39857" y="4289"/>
                    </a:lnTo>
                    <a:lnTo>
                      <a:pt x="31659" y="4289"/>
                    </a:lnTo>
                    <a:lnTo>
                      <a:pt x="27781" y="346"/>
                    </a:lnTo>
                    <a:lnTo>
                      <a:pt x="22393" y="346"/>
                    </a:lnTo>
                    <a:cubicBezTo>
                      <a:pt x="22327" y="149"/>
                      <a:pt x="22146" y="1"/>
                      <a:pt x="2191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6"/>
              <p:cNvSpPr/>
              <p:nvPr/>
            </p:nvSpPr>
            <p:spPr>
              <a:xfrm>
                <a:off x="5883900" y="924850"/>
                <a:ext cx="37825" cy="43550"/>
              </a:xfrm>
              <a:custGeom>
                <a:rect b="b" l="l" r="r" t="t"/>
                <a:pathLst>
                  <a:path extrusionOk="0" h="1742" w="1513">
                    <a:moveTo>
                      <a:pt x="1463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6"/>
              <p:cNvSpPr/>
              <p:nvPr/>
            </p:nvSpPr>
            <p:spPr>
              <a:xfrm>
                <a:off x="6811725" y="2031325"/>
                <a:ext cx="43150" cy="38625"/>
              </a:xfrm>
              <a:custGeom>
                <a:rect b="b" l="l" r="r" t="t"/>
                <a:pathLst>
                  <a:path extrusionOk="0" h="1545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6"/>
              <p:cNvSpPr/>
              <p:nvPr/>
            </p:nvSpPr>
            <p:spPr>
              <a:xfrm>
                <a:off x="6422775" y="693600"/>
                <a:ext cx="43550" cy="38625"/>
              </a:xfrm>
              <a:custGeom>
                <a:rect b="b" l="l" r="r" t="t"/>
                <a:pathLst>
                  <a:path extrusionOk="0" h="1545" w="1742">
                    <a:moveTo>
                      <a:pt x="838" y="1"/>
                    </a:moveTo>
                    <a:lnTo>
                      <a:pt x="428" y="773"/>
                    </a:lnTo>
                    <a:lnTo>
                      <a:pt x="1" y="1545"/>
                    </a:lnTo>
                    <a:lnTo>
                      <a:pt x="871" y="1512"/>
                    </a:lnTo>
                    <a:lnTo>
                      <a:pt x="1742" y="1496"/>
                    </a:lnTo>
                    <a:lnTo>
                      <a:pt x="1282" y="756"/>
                    </a:lnTo>
                    <a:lnTo>
                      <a:pt x="83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6"/>
              <p:cNvSpPr/>
              <p:nvPr/>
            </p:nvSpPr>
            <p:spPr>
              <a:xfrm>
                <a:off x="6568175" y="1162225"/>
                <a:ext cx="37800" cy="43575"/>
              </a:xfrm>
              <a:custGeom>
                <a:rect b="b" l="l" r="r" t="t"/>
                <a:pathLst>
                  <a:path extrusionOk="0" h="1743" w="1512">
                    <a:moveTo>
                      <a:pt x="1463" y="1"/>
                    </a:moveTo>
                    <a:lnTo>
                      <a:pt x="723" y="444"/>
                    </a:lnTo>
                    <a:lnTo>
                      <a:pt x="0" y="905"/>
                    </a:lnTo>
                    <a:lnTo>
                      <a:pt x="756" y="1332"/>
                    </a:lnTo>
                    <a:lnTo>
                      <a:pt x="1512" y="1742"/>
                    </a:lnTo>
                    <a:lnTo>
                      <a:pt x="1495" y="87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6"/>
              <p:cNvSpPr/>
              <p:nvPr/>
            </p:nvSpPr>
            <p:spPr>
              <a:xfrm>
                <a:off x="5722075" y="1117475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480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29" y="1742"/>
                    </a:lnTo>
                    <a:lnTo>
                      <a:pt x="1496" y="871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6"/>
              <p:cNvSpPr/>
              <p:nvPr/>
            </p:nvSpPr>
            <p:spPr>
              <a:xfrm>
                <a:off x="5229625" y="873900"/>
                <a:ext cx="38225" cy="43575"/>
              </a:xfrm>
              <a:custGeom>
                <a:rect b="b" l="l" r="r" t="t"/>
                <a:pathLst>
                  <a:path extrusionOk="0" h="1743" w="1529">
                    <a:moveTo>
                      <a:pt x="1479" y="1"/>
                    </a:moveTo>
                    <a:lnTo>
                      <a:pt x="740" y="461"/>
                    </a:lnTo>
                    <a:lnTo>
                      <a:pt x="1" y="904"/>
                    </a:lnTo>
                    <a:lnTo>
                      <a:pt x="757" y="1332"/>
                    </a:lnTo>
                    <a:lnTo>
                      <a:pt x="1529" y="1742"/>
                    </a:lnTo>
                    <a:lnTo>
                      <a:pt x="1496" y="872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6"/>
              <p:cNvSpPr/>
              <p:nvPr/>
            </p:nvSpPr>
            <p:spPr>
              <a:xfrm>
                <a:off x="5935250" y="924850"/>
                <a:ext cx="37800" cy="43550"/>
              </a:xfrm>
              <a:custGeom>
                <a:rect b="b" l="l" r="r" t="t"/>
                <a:pathLst>
                  <a:path extrusionOk="0" h="1742" w="1512">
                    <a:moveTo>
                      <a:pt x="1479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6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6"/>
              <p:cNvSpPr/>
              <p:nvPr/>
            </p:nvSpPr>
            <p:spPr>
              <a:xfrm>
                <a:off x="5630900" y="849675"/>
                <a:ext cx="104775" cy="92025"/>
              </a:xfrm>
              <a:custGeom>
                <a:rect b="b" l="l" r="r" t="t"/>
                <a:pathLst>
                  <a:path extrusionOk="0" h="3681" w="4191">
                    <a:moveTo>
                      <a:pt x="3089" y="116"/>
                    </a:moveTo>
                    <a:lnTo>
                      <a:pt x="4075" y="1841"/>
                    </a:lnTo>
                    <a:lnTo>
                      <a:pt x="3089" y="3566"/>
                    </a:lnTo>
                    <a:lnTo>
                      <a:pt x="1118" y="3566"/>
                    </a:lnTo>
                    <a:lnTo>
                      <a:pt x="149" y="1841"/>
                    </a:lnTo>
                    <a:lnTo>
                      <a:pt x="1118" y="116"/>
                    </a:lnTo>
                    <a:close/>
                    <a:moveTo>
                      <a:pt x="1052" y="1"/>
                    </a:moveTo>
                    <a:lnTo>
                      <a:pt x="1" y="1841"/>
                    </a:lnTo>
                    <a:lnTo>
                      <a:pt x="1052" y="3681"/>
                    </a:lnTo>
                    <a:lnTo>
                      <a:pt x="3155" y="3681"/>
                    </a:lnTo>
                    <a:lnTo>
                      <a:pt x="4190" y="1841"/>
                    </a:lnTo>
                    <a:lnTo>
                      <a:pt x="3155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6"/>
              <p:cNvSpPr/>
              <p:nvPr/>
            </p:nvSpPr>
            <p:spPr>
              <a:xfrm>
                <a:off x="6992025" y="1092425"/>
                <a:ext cx="63700" cy="55875"/>
              </a:xfrm>
              <a:custGeom>
                <a:rect b="b" l="l" r="r" t="t"/>
                <a:pathLst>
                  <a:path extrusionOk="0" h="2235" w="2548">
                    <a:moveTo>
                      <a:pt x="642" y="0"/>
                    </a:moveTo>
                    <a:lnTo>
                      <a:pt x="1" y="1117"/>
                    </a:lnTo>
                    <a:lnTo>
                      <a:pt x="642" y="2234"/>
                    </a:lnTo>
                    <a:lnTo>
                      <a:pt x="1907" y="2234"/>
                    </a:lnTo>
                    <a:lnTo>
                      <a:pt x="2547" y="1117"/>
                    </a:lnTo>
                    <a:lnTo>
                      <a:pt x="1907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6"/>
              <p:cNvSpPr/>
              <p:nvPr/>
            </p:nvSpPr>
            <p:spPr>
              <a:xfrm>
                <a:off x="6698375" y="1879350"/>
                <a:ext cx="54650" cy="48075"/>
              </a:xfrm>
              <a:custGeom>
                <a:rect b="b" l="l" r="r" t="t"/>
                <a:pathLst>
                  <a:path extrusionOk="0" h="1923" w="2186">
                    <a:moveTo>
                      <a:pt x="542" y="1"/>
                    </a:moveTo>
                    <a:lnTo>
                      <a:pt x="0" y="954"/>
                    </a:lnTo>
                    <a:lnTo>
                      <a:pt x="542" y="1923"/>
                    </a:lnTo>
                    <a:lnTo>
                      <a:pt x="1643" y="1923"/>
                    </a:lnTo>
                    <a:lnTo>
                      <a:pt x="2185" y="954"/>
                    </a:lnTo>
                    <a:lnTo>
                      <a:pt x="164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6"/>
              <p:cNvSpPr/>
              <p:nvPr/>
            </p:nvSpPr>
            <p:spPr>
              <a:xfrm>
                <a:off x="6428125" y="967550"/>
                <a:ext cx="112150" cy="98600"/>
              </a:xfrm>
              <a:custGeom>
                <a:rect b="b" l="l" r="r" t="t"/>
                <a:pathLst>
                  <a:path extrusionOk="0" h="3944" w="4486">
                    <a:moveTo>
                      <a:pt x="3302" y="116"/>
                    </a:moveTo>
                    <a:lnTo>
                      <a:pt x="4337" y="1972"/>
                    </a:lnTo>
                    <a:lnTo>
                      <a:pt x="3302" y="3812"/>
                    </a:lnTo>
                    <a:lnTo>
                      <a:pt x="1199" y="3812"/>
                    </a:lnTo>
                    <a:lnTo>
                      <a:pt x="148" y="1972"/>
                    </a:lnTo>
                    <a:lnTo>
                      <a:pt x="1199" y="116"/>
                    </a:lnTo>
                    <a:close/>
                    <a:moveTo>
                      <a:pt x="1117" y="1"/>
                    </a:moveTo>
                    <a:lnTo>
                      <a:pt x="0" y="1972"/>
                    </a:lnTo>
                    <a:lnTo>
                      <a:pt x="1117" y="3944"/>
                    </a:lnTo>
                    <a:lnTo>
                      <a:pt x="3352" y="3944"/>
                    </a:lnTo>
                    <a:lnTo>
                      <a:pt x="4485" y="1972"/>
                    </a:lnTo>
                    <a:lnTo>
                      <a:pt x="336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>
                <a:off x="5984525" y="1126925"/>
                <a:ext cx="374625" cy="24650"/>
              </a:xfrm>
              <a:custGeom>
                <a:rect b="b" l="l" r="r" t="t"/>
                <a:pathLst>
                  <a:path extrusionOk="0" h="986" w="14985">
                    <a:moveTo>
                      <a:pt x="658" y="0"/>
                    </a:moveTo>
                    <a:cubicBezTo>
                      <a:pt x="1" y="0"/>
                      <a:pt x="1" y="986"/>
                      <a:pt x="658" y="986"/>
                    </a:cubicBezTo>
                    <a:cubicBezTo>
                      <a:pt x="872" y="986"/>
                      <a:pt x="1052" y="854"/>
                      <a:pt x="1118" y="657"/>
                    </a:cubicBezTo>
                    <a:lnTo>
                      <a:pt x="14984" y="657"/>
                    </a:lnTo>
                    <a:lnTo>
                      <a:pt x="14984" y="345"/>
                    </a:lnTo>
                    <a:lnTo>
                      <a:pt x="1118" y="345"/>
                    </a:lnTo>
                    <a:cubicBezTo>
                      <a:pt x="1052" y="131"/>
                      <a:pt x="872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6"/>
              <p:cNvSpPr/>
              <p:nvPr/>
            </p:nvSpPr>
            <p:spPr>
              <a:xfrm>
                <a:off x="6854025" y="2214100"/>
                <a:ext cx="38225" cy="33700"/>
              </a:xfrm>
              <a:custGeom>
                <a:rect b="b" l="l" r="r" t="t"/>
                <a:pathLst>
                  <a:path extrusionOk="0" h="1348" w="1529">
                    <a:moveTo>
                      <a:pt x="1" y="0"/>
                    </a:moveTo>
                    <a:lnTo>
                      <a:pt x="379" y="674"/>
                    </a:lnTo>
                    <a:lnTo>
                      <a:pt x="773" y="1347"/>
                    </a:lnTo>
                    <a:lnTo>
                      <a:pt x="1151" y="674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6"/>
              <p:cNvSpPr/>
              <p:nvPr/>
            </p:nvSpPr>
            <p:spPr>
              <a:xfrm>
                <a:off x="6073675" y="659925"/>
                <a:ext cx="315450" cy="318325"/>
              </a:xfrm>
              <a:custGeom>
                <a:rect b="b" l="l" r="r" t="t"/>
                <a:pathLst>
                  <a:path extrusionOk="0" h="12733" w="12618">
                    <a:moveTo>
                      <a:pt x="493" y="0"/>
                    </a:moveTo>
                    <a:cubicBezTo>
                      <a:pt x="214" y="0"/>
                      <a:pt x="0" y="214"/>
                      <a:pt x="0" y="493"/>
                    </a:cubicBezTo>
                    <a:cubicBezTo>
                      <a:pt x="0" y="773"/>
                      <a:pt x="214" y="986"/>
                      <a:pt x="493" y="986"/>
                    </a:cubicBezTo>
                    <a:cubicBezTo>
                      <a:pt x="575" y="986"/>
                      <a:pt x="674" y="970"/>
                      <a:pt x="756" y="920"/>
                    </a:cubicBezTo>
                    <a:lnTo>
                      <a:pt x="12404" y="12733"/>
                    </a:lnTo>
                    <a:lnTo>
                      <a:pt x="12617" y="12503"/>
                    </a:lnTo>
                    <a:lnTo>
                      <a:pt x="10054" y="9907"/>
                    </a:lnTo>
                    <a:lnTo>
                      <a:pt x="10054" y="6391"/>
                    </a:lnTo>
                    <a:lnTo>
                      <a:pt x="7738" y="4042"/>
                    </a:lnTo>
                    <a:lnTo>
                      <a:pt x="7524" y="4256"/>
                    </a:lnTo>
                    <a:lnTo>
                      <a:pt x="9759" y="6523"/>
                    </a:lnTo>
                    <a:lnTo>
                      <a:pt x="9759" y="9595"/>
                    </a:lnTo>
                    <a:lnTo>
                      <a:pt x="953" y="674"/>
                    </a:lnTo>
                    <a:cubicBezTo>
                      <a:pt x="969" y="625"/>
                      <a:pt x="986" y="559"/>
                      <a:pt x="986" y="493"/>
                    </a:cubicBezTo>
                    <a:cubicBezTo>
                      <a:pt x="986" y="214"/>
                      <a:pt x="756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6"/>
              <p:cNvSpPr/>
              <p:nvPr/>
            </p:nvSpPr>
            <p:spPr>
              <a:xfrm>
                <a:off x="6890175" y="1281750"/>
                <a:ext cx="43150" cy="38650"/>
              </a:xfrm>
              <a:custGeom>
                <a:rect b="b" l="l" r="r" t="t"/>
                <a:pathLst>
                  <a:path extrusionOk="0" h="1546" w="1726">
                    <a:moveTo>
                      <a:pt x="1726" y="1"/>
                    </a:moveTo>
                    <a:lnTo>
                      <a:pt x="855" y="34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6"/>
              <p:cNvSpPr/>
              <p:nvPr/>
            </p:nvSpPr>
            <p:spPr>
              <a:xfrm>
                <a:off x="6890175" y="1229600"/>
                <a:ext cx="43150" cy="38225"/>
              </a:xfrm>
              <a:custGeom>
                <a:rect b="b" l="l" r="r" t="t"/>
                <a:pathLst>
                  <a:path extrusionOk="0" h="1529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33"/>
                    </a:lnTo>
                    <a:lnTo>
                      <a:pt x="444" y="789"/>
                    </a:lnTo>
                    <a:lnTo>
                      <a:pt x="888" y="1528"/>
                    </a:lnTo>
                    <a:lnTo>
                      <a:pt x="1315" y="772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6"/>
              <p:cNvSpPr/>
              <p:nvPr/>
            </p:nvSpPr>
            <p:spPr>
              <a:xfrm>
                <a:off x="708855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89" y="1282"/>
                    </a:lnTo>
                    <a:lnTo>
                      <a:pt x="1529" y="838"/>
                    </a:lnTo>
                    <a:lnTo>
                      <a:pt x="773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6"/>
              <p:cNvSpPr/>
              <p:nvPr/>
            </p:nvSpPr>
            <p:spPr>
              <a:xfrm>
                <a:off x="703680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73" y="1282"/>
                    </a:lnTo>
                    <a:lnTo>
                      <a:pt x="1529" y="838"/>
                    </a:lnTo>
                    <a:lnTo>
                      <a:pt x="756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6"/>
              <p:cNvSpPr/>
              <p:nvPr/>
            </p:nvSpPr>
            <p:spPr>
              <a:xfrm>
                <a:off x="6810075" y="2190275"/>
                <a:ext cx="126125" cy="444425"/>
              </a:xfrm>
              <a:custGeom>
                <a:rect b="b" l="l" r="r" t="t"/>
                <a:pathLst>
                  <a:path extrusionOk="0" h="17777" w="5045">
                    <a:moveTo>
                      <a:pt x="4519" y="312"/>
                    </a:moveTo>
                    <a:lnTo>
                      <a:pt x="2515" y="3812"/>
                    </a:lnTo>
                    <a:lnTo>
                      <a:pt x="527" y="312"/>
                    </a:lnTo>
                    <a:close/>
                    <a:moveTo>
                      <a:pt x="1" y="0"/>
                    </a:moveTo>
                    <a:lnTo>
                      <a:pt x="2367" y="4173"/>
                    </a:lnTo>
                    <a:lnTo>
                      <a:pt x="2367" y="7295"/>
                    </a:lnTo>
                    <a:lnTo>
                      <a:pt x="1167" y="8527"/>
                    </a:lnTo>
                    <a:lnTo>
                      <a:pt x="1167" y="13127"/>
                    </a:lnTo>
                    <a:cubicBezTo>
                      <a:pt x="642" y="13291"/>
                      <a:pt x="773" y="14063"/>
                      <a:pt x="1315" y="14063"/>
                    </a:cubicBezTo>
                    <a:cubicBezTo>
                      <a:pt x="1874" y="14063"/>
                      <a:pt x="2005" y="13291"/>
                      <a:pt x="1480" y="13127"/>
                    </a:cubicBezTo>
                    <a:lnTo>
                      <a:pt x="1480" y="8658"/>
                    </a:lnTo>
                    <a:lnTo>
                      <a:pt x="2367" y="7738"/>
                    </a:lnTo>
                    <a:lnTo>
                      <a:pt x="2367" y="16298"/>
                    </a:lnTo>
                    <a:cubicBezTo>
                      <a:pt x="1595" y="16478"/>
                      <a:pt x="1595" y="17596"/>
                      <a:pt x="2367" y="17760"/>
                    </a:cubicBezTo>
                    <a:lnTo>
                      <a:pt x="2367" y="17776"/>
                    </a:lnTo>
                    <a:lnTo>
                      <a:pt x="2679" y="17776"/>
                    </a:lnTo>
                    <a:lnTo>
                      <a:pt x="2679" y="17760"/>
                    </a:lnTo>
                    <a:cubicBezTo>
                      <a:pt x="3451" y="17596"/>
                      <a:pt x="3451" y="16478"/>
                      <a:pt x="2679" y="16298"/>
                    </a:cubicBezTo>
                    <a:lnTo>
                      <a:pt x="2679" y="4173"/>
                    </a:lnTo>
                    <a:lnTo>
                      <a:pt x="5045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6"/>
              <p:cNvSpPr/>
              <p:nvPr/>
            </p:nvSpPr>
            <p:spPr>
              <a:xfrm>
                <a:off x="6920150" y="1990650"/>
                <a:ext cx="83400" cy="301500"/>
              </a:xfrm>
              <a:custGeom>
                <a:rect b="b" l="l" r="r" t="t"/>
                <a:pathLst>
                  <a:path extrusionOk="0" h="12060" w="3336">
                    <a:moveTo>
                      <a:pt x="182" y="1"/>
                    </a:moveTo>
                    <a:lnTo>
                      <a:pt x="1" y="247"/>
                    </a:lnTo>
                    <a:lnTo>
                      <a:pt x="3040" y="2745"/>
                    </a:lnTo>
                    <a:lnTo>
                      <a:pt x="3040" y="12060"/>
                    </a:lnTo>
                    <a:lnTo>
                      <a:pt x="3336" y="12060"/>
                    </a:lnTo>
                    <a:lnTo>
                      <a:pt x="3336" y="2597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6"/>
              <p:cNvSpPr/>
              <p:nvPr/>
            </p:nvSpPr>
            <p:spPr>
              <a:xfrm>
                <a:off x="6492200" y="592975"/>
                <a:ext cx="86675" cy="313825"/>
              </a:xfrm>
              <a:custGeom>
                <a:rect b="b" l="l" r="r" t="t"/>
                <a:pathLst>
                  <a:path extrusionOk="0" h="12553" w="3467">
                    <a:moveTo>
                      <a:pt x="1676" y="9579"/>
                    </a:moveTo>
                    <a:cubicBezTo>
                      <a:pt x="2859" y="9579"/>
                      <a:pt x="3467" y="11008"/>
                      <a:pt x="2629" y="11862"/>
                    </a:cubicBezTo>
                    <a:cubicBezTo>
                      <a:pt x="2355" y="12142"/>
                      <a:pt x="2016" y="12266"/>
                      <a:pt x="1683" y="12266"/>
                    </a:cubicBezTo>
                    <a:cubicBezTo>
                      <a:pt x="998" y="12266"/>
                      <a:pt x="340" y="11738"/>
                      <a:pt x="329" y="10942"/>
                    </a:cubicBezTo>
                    <a:cubicBezTo>
                      <a:pt x="329" y="10186"/>
                      <a:pt x="920" y="9579"/>
                      <a:pt x="1676" y="9579"/>
                    </a:cubicBezTo>
                    <a:close/>
                    <a:moveTo>
                      <a:pt x="1692" y="1"/>
                    </a:moveTo>
                    <a:cubicBezTo>
                      <a:pt x="1413" y="1"/>
                      <a:pt x="1199" y="214"/>
                      <a:pt x="1199" y="493"/>
                    </a:cubicBezTo>
                    <a:cubicBezTo>
                      <a:pt x="1199" y="691"/>
                      <a:pt x="1331" y="888"/>
                      <a:pt x="1528" y="953"/>
                    </a:cubicBezTo>
                    <a:lnTo>
                      <a:pt x="1528" y="9266"/>
                    </a:lnTo>
                    <a:cubicBezTo>
                      <a:pt x="641" y="9349"/>
                      <a:pt x="0" y="10104"/>
                      <a:pt x="33" y="10975"/>
                    </a:cubicBezTo>
                    <a:cubicBezTo>
                      <a:pt x="66" y="11862"/>
                      <a:pt x="789" y="12552"/>
                      <a:pt x="1676" y="12552"/>
                    </a:cubicBezTo>
                    <a:cubicBezTo>
                      <a:pt x="2546" y="12552"/>
                      <a:pt x="3269" y="11862"/>
                      <a:pt x="3319" y="10975"/>
                    </a:cubicBezTo>
                    <a:cubicBezTo>
                      <a:pt x="3352" y="10104"/>
                      <a:pt x="2694" y="9349"/>
                      <a:pt x="1824" y="9266"/>
                    </a:cubicBezTo>
                    <a:lnTo>
                      <a:pt x="1824" y="953"/>
                    </a:lnTo>
                    <a:cubicBezTo>
                      <a:pt x="2037" y="904"/>
                      <a:pt x="2169" y="707"/>
                      <a:pt x="2169" y="493"/>
                    </a:cubicBezTo>
                    <a:cubicBezTo>
                      <a:pt x="2169" y="214"/>
                      <a:pt x="1955" y="1"/>
                      <a:pt x="169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6"/>
              <p:cNvSpPr/>
              <p:nvPr/>
            </p:nvSpPr>
            <p:spPr>
              <a:xfrm>
                <a:off x="6110225" y="1042300"/>
                <a:ext cx="63675" cy="55900"/>
              </a:xfrm>
              <a:custGeom>
                <a:rect b="b" l="l" r="r" t="t"/>
                <a:pathLst>
                  <a:path extrusionOk="0" h="2236" w="2547">
                    <a:moveTo>
                      <a:pt x="641" y="1"/>
                    </a:moveTo>
                    <a:lnTo>
                      <a:pt x="0" y="1118"/>
                    </a:lnTo>
                    <a:lnTo>
                      <a:pt x="641" y="2235"/>
                    </a:lnTo>
                    <a:lnTo>
                      <a:pt x="1906" y="2235"/>
                    </a:lnTo>
                    <a:lnTo>
                      <a:pt x="2547" y="1118"/>
                    </a:lnTo>
                    <a:lnTo>
                      <a:pt x="190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6"/>
              <p:cNvSpPr/>
              <p:nvPr/>
            </p:nvSpPr>
            <p:spPr>
              <a:xfrm>
                <a:off x="6959175" y="1929475"/>
                <a:ext cx="63700" cy="55450"/>
              </a:xfrm>
              <a:custGeom>
                <a:rect b="b" l="l" r="r" t="t"/>
                <a:pathLst>
                  <a:path extrusionOk="0" h="2218" w="2548">
                    <a:moveTo>
                      <a:pt x="641" y="0"/>
                    </a:moveTo>
                    <a:lnTo>
                      <a:pt x="1" y="1117"/>
                    </a:lnTo>
                    <a:lnTo>
                      <a:pt x="641" y="2218"/>
                    </a:lnTo>
                    <a:lnTo>
                      <a:pt x="1906" y="2218"/>
                    </a:lnTo>
                    <a:lnTo>
                      <a:pt x="2547" y="1117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6"/>
              <p:cNvSpPr/>
              <p:nvPr/>
            </p:nvSpPr>
            <p:spPr>
              <a:xfrm>
                <a:off x="6673325" y="1685900"/>
                <a:ext cx="145400" cy="128175"/>
              </a:xfrm>
              <a:custGeom>
                <a:rect b="b" l="l" r="r" t="t"/>
                <a:pathLst>
                  <a:path extrusionOk="0" h="5127" w="5816">
                    <a:moveTo>
                      <a:pt x="5307" y="313"/>
                    </a:moveTo>
                    <a:lnTo>
                      <a:pt x="2908" y="4519"/>
                    </a:lnTo>
                    <a:lnTo>
                      <a:pt x="509" y="313"/>
                    </a:lnTo>
                    <a:close/>
                    <a:moveTo>
                      <a:pt x="0" y="1"/>
                    </a:moveTo>
                    <a:lnTo>
                      <a:pt x="2908" y="5127"/>
                    </a:lnTo>
                    <a:lnTo>
                      <a:pt x="581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6"/>
              <p:cNvSpPr/>
              <p:nvPr/>
            </p:nvSpPr>
            <p:spPr>
              <a:xfrm>
                <a:off x="5855575" y="1075175"/>
                <a:ext cx="109275" cy="128150"/>
              </a:xfrm>
              <a:custGeom>
                <a:rect b="b" l="l" r="r" t="t"/>
                <a:pathLst>
                  <a:path extrusionOk="0" h="5126" w="4371">
                    <a:moveTo>
                      <a:pt x="4058" y="542"/>
                    </a:moveTo>
                    <a:lnTo>
                      <a:pt x="4058" y="4584"/>
                    </a:lnTo>
                    <a:lnTo>
                      <a:pt x="592" y="2563"/>
                    </a:lnTo>
                    <a:lnTo>
                      <a:pt x="4058" y="542"/>
                    </a:lnTo>
                    <a:close/>
                    <a:moveTo>
                      <a:pt x="4370" y="0"/>
                    </a:moveTo>
                    <a:lnTo>
                      <a:pt x="0" y="2563"/>
                    </a:lnTo>
                    <a:lnTo>
                      <a:pt x="4370" y="5126"/>
                    </a:lnTo>
                    <a:lnTo>
                      <a:pt x="437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6"/>
              <p:cNvSpPr/>
              <p:nvPr/>
            </p:nvSpPr>
            <p:spPr>
              <a:xfrm>
                <a:off x="6865950" y="1821575"/>
                <a:ext cx="70125" cy="59850"/>
              </a:xfrm>
              <a:custGeom>
                <a:rect b="b" l="l" r="r" t="t"/>
                <a:pathLst>
                  <a:path extrusionOk="0" h="2394" w="2805">
                    <a:moveTo>
                      <a:pt x="1207" y="1"/>
                    </a:moveTo>
                    <a:cubicBezTo>
                      <a:pt x="591" y="1"/>
                      <a:pt x="0" y="474"/>
                      <a:pt x="0" y="1195"/>
                    </a:cubicBezTo>
                    <a:cubicBezTo>
                      <a:pt x="0" y="1852"/>
                      <a:pt x="526" y="2394"/>
                      <a:pt x="1183" y="2394"/>
                    </a:cubicBezTo>
                    <a:cubicBezTo>
                      <a:pt x="1190" y="2394"/>
                      <a:pt x="1197" y="2394"/>
                      <a:pt x="1203" y="2394"/>
                    </a:cubicBezTo>
                    <a:cubicBezTo>
                      <a:pt x="2274" y="2394"/>
                      <a:pt x="2805" y="1108"/>
                      <a:pt x="2054" y="357"/>
                    </a:cubicBezTo>
                    <a:cubicBezTo>
                      <a:pt x="1808" y="111"/>
                      <a:pt x="1505" y="1"/>
                      <a:pt x="1207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6"/>
              <p:cNvSpPr/>
              <p:nvPr/>
            </p:nvSpPr>
            <p:spPr>
              <a:xfrm>
                <a:off x="6745600" y="964250"/>
                <a:ext cx="122600" cy="104775"/>
              </a:xfrm>
              <a:custGeom>
                <a:rect b="b" l="l" r="r" t="t"/>
                <a:pathLst>
                  <a:path extrusionOk="0" h="4191" w="4904">
                    <a:moveTo>
                      <a:pt x="2129" y="1"/>
                    </a:moveTo>
                    <a:cubicBezTo>
                      <a:pt x="1052" y="1"/>
                      <a:pt x="17" y="839"/>
                      <a:pt x="17" y="2104"/>
                    </a:cubicBezTo>
                    <a:cubicBezTo>
                      <a:pt x="1" y="3254"/>
                      <a:pt x="937" y="4191"/>
                      <a:pt x="2087" y="4191"/>
                    </a:cubicBezTo>
                    <a:cubicBezTo>
                      <a:pt x="2101" y="4191"/>
                      <a:pt x="2114" y="4191"/>
                      <a:pt x="2128" y="4191"/>
                    </a:cubicBezTo>
                    <a:cubicBezTo>
                      <a:pt x="3974" y="4191"/>
                      <a:pt x="4903" y="1963"/>
                      <a:pt x="3599" y="626"/>
                    </a:cubicBezTo>
                    <a:cubicBezTo>
                      <a:pt x="3172" y="194"/>
                      <a:pt x="2646" y="1"/>
                      <a:pt x="2129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6"/>
              <p:cNvSpPr/>
              <p:nvPr/>
            </p:nvSpPr>
            <p:spPr>
              <a:xfrm>
                <a:off x="5658425" y="873900"/>
                <a:ext cx="50125" cy="43575"/>
              </a:xfrm>
              <a:custGeom>
                <a:rect b="b" l="l" r="r" t="t"/>
                <a:pathLst>
                  <a:path extrusionOk="0" h="1743" w="2005">
                    <a:moveTo>
                      <a:pt x="510" y="1"/>
                    </a:moveTo>
                    <a:lnTo>
                      <a:pt x="0" y="872"/>
                    </a:lnTo>
                    <a:lnTo>
                      <a:pt x="510" y="1742"/>
                    </a:lnTo>
                    <a:lnTo>
                      <a:pt x="1496" y="1742"/>
                    </a:lnTo>
                    <a:lnTo>
                      <a:pt x="2005" y="872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6"/>
              <p:cNvSpPr/>
              <p:nvPr/>
            </p:nvSpPr>
            <p:spPr>
              <a:xfrm>
                <a:off x="6459750" y="995475"/>
                <a:ext cx="48900" cy="42750"/>
              </a:xfrm>
              <a:custGeom>
                <a:rect b="b" l="l" r="r" t="t"/>
                <a:pathLst>
                  <a:path extrusionOk="0" h="1710" w="1956">
                    <a:moveTo>
                      <a:pt x="493" y="1"/>
                    </a:moveTo>
                    <a:lnTo>
                      <a:pt x="0" y="855"/>
                    </a:lnTo>
                    <a:lnTo>
                      <a:pt x="493" y="1709"/>
                    </a:lnTo>
                    <a:lnTo>
                      <a:pt x="1462" y="1709"/>
                    </a:lnTo>
                    <a:lnTo>
                      <a:pt x="1955" y="855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6"/>
              <p:cNvSpPr/>
              <p:nvPr/>
            </p:nvSpPr>
            <p:spPr>
              <a:xfrm>
                <a:off x="6723425" y="1713425"/>
                <a:ext cx="45200" cy="39450"/>
              </a:xfrm>
              <a:custGeom>
                <a:rect b="b" l="l" r="r" t="t"/>
                <a:pathLst>
                  <a:path extrusionOk="0" h="1578" w="1808">
                    <a:moveTo>
                      <a:pt x="0" y="0"/>
                    </a:moveTo>
                    <a:lnTo>
                      <a:pt x="460" y="789"/>
                    </a:lnTo>
                    <a:lnTo>
                      <a:pt x="904" y="1578"/>
                    </a:lnTo>
                    <a:lnTo>
                      <a:pt x="1348" y="789"/>
                    </a:lnTo>
                    <a:lnTo>
                      <a:pt x="1808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6"/>
              <p:cNvSpPr/>
              <p:nvPr/>
            </p:nvSpPr>
            <p:spPr>
              <a:xfrm>
                <a:off x="5907725" y="1119925"/>
                <a:ext cx="33300" cy="38650"/>
              </a:xfrm>
              <a:custGeom>
                <a:rect b="b" l="l" r="r" t="t"/>
                <a:pathLst>
                  <a:path extrusionOk="0" h="1546" w="1332">
                    <a:moveTo>
                      <a:pt x="1332" y="1"/>
                    </a:moveTo>
                    <a:lnTo>
                      <a:pt x="674" y="379"/>
                    </a:lnTo>
                    <a:lnTo>
                      <a:pt x="1" y="773"/>
                    </a:lnTo>
                    <a:lnTo>
                      <a:pt x="674" y="1167"/>
                    </a:lnTo>
                    <a:lnTo>
                      <a:pt x="1332" y="1545"/>
                    </a:lnTo>
                    <a:lnTo>
                      <a:pt x="1332" y="773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8" name="Google Shape;1198;p26"/>
          <p:cNvSpPr txBox="1"/>
          <p:nvPr>
            <p:ph type="title"/>
          </p:nvPr>
        </p:nvSpPr>
        <p:spPr>
          <a:xfrm>
            <a:off x="715200" y="42080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_1_1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27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1" name="Google Shape;1201;p27"/>
          <p:cNvGrpSpPr/>
          <p:nvPr/>
        </p:nvGrpSpPr>
        <p:grpSpPr>
          <a:xfrm>
            <a:off x="3" y="-162745"/>
            <a:ext cx="9385803" cy="5306253"/>
            <a:chOff x="3" y="-162745"/>
            <a:chExt cx="9385803" cy="5306253"/>
          </a:xfrm>
        </p:grpSpPr>
        <p:sp>
          <p:nvSpPr>
            <p:cNvPr id="1202" name="Google Shape;1202;p27"/>
            <p:cNvSpPr/>
            <p:nvPr/>
          </p:nvSpPr>
          <p:spPr>
            <a:xfrm flipH="1" rot="5400000">
              <a:off x="550874" y="3997720"/>
              <a:ext cx="594917" cy="1696659"/>
            </a:xfrm>
            <a:custGeom>
              <a:rect b="b" l="l" r="r" t="t"/>
              <a:pathLst>
                <a:path extrusionOk="0" h="29166" w="11169">
                  <a:moveTo>
                    <a:pt x="7284" y="11200"/>
                  </a:moveTo>
                  <a:cubicBezTo>
                    <a:pt x="10218" y="3811"/>
                    <a:pt x="328" y="127"/>
                    <a:pt x="1" y="0"/>
                  </a:cubicBezTo>
                  <a:lnTo>
                    <a:pt x="1" y="29165"/>
                  </a:lnTo>
                  <a:lnTo>
                    <a:pt x="11168" y="29165"/>
                  </a:lnTo>
                  <a:cubicBezTo>
                    <a:pt x="3948" y="26548"/>
                    <a:pt x="4413" y="18441"/>
                    <a:pt x="7284" y="11200"/>
                  </a:cubicBezTo>
                  <a:close/>
                </a:path>
              </a:pathLst>
            </a:custGeom>
            <a:solidFill>
              <a:srgbClr val="6F95D4">
                <a:alpha val="1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3" name="Google Shape;1203;p27"/>
            <p:cNvGrpSpPr/>
            <p:nvPr/>
          </p:nvGrpSpPr>
          <p:grpSpPr>
            <a:xfrm flipH="1" rot="5400000">
              <a:off x="6269287" y="-263373"/>
              <a:ext cx="3015890" cy="3217146"/>
              <a:chOff x="5229625" y="592975"/>
              <a:chExt cx="1914000" cy="2041725"/>
            </a:xfrm>
          </p:grpSpPr>
          <p:sp>
            <p:nvSpPr>
              <p:cNvPr id="1204" name="Google Shape;1204;p27"/>
              <p:cNvSpPr/>
              <p:nvPr/>
            </p:nvSpPr>
            <p:spPr>
              <a:xfrm>
                <a:off x="6221925" y="672250"/>
                <a:ext cx="24675" cy="24675"/>
              </a:xfrm>
              <a:custGeom>
                <a:rect b="b" l="l" r="r" t="t"/>
                <a:pathLst>
                  <a:path extrusionOk="0" h="987" w="987">
                    <a:moveTo>
                      <a:pt x="494" y="0"/>
                    </a:moveTo>
                    <a:cubicBezTo>
                      <a:pt x="231" y="0"/>
                      <a:pt x="1" y="230"/>
                      <a:pt x="1" y="493"/>
                    </a:cubicBezTo>
                    <a:cubicBezTo>
                      <a:pt x="1" y="772"/>
                      <a:pt x="231" y="986"/>
                      <a:pt x="494" y="986"/>
                    </a:cubicBezTo>
                    <a:cubicBezTo>
                      <a:pt x="773" y="986"/>
                      <a:pt x="987" y="772"/>
                      <a:pt x="987" y="493"/>
                    </a:cubicBezTo>
                    <a:cubicBezTo>
                      <a:pt x="987" y="230"/>
                      <a:pt x="773" y="0"/>
                      <a:pt x="494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6762850" y="912913"/>
                <a:ext cx="62450" cy="53825"/>
              </a:xfrm>
              <a:custGeom>
                <a:rect b="b" l="l" r="r" t="t"/>
                <a:pathLst>
                  <a:path extrusionOk="0" h="2153" w="2498">
                    <a:moveTo>
                      <a:pt x="1249" y="1"/>
                    </a:moveTo>
                    <a:lnTo>
                      <a:pt x="625" y="1085"/>
                    </a:lnTo>
                    <a:lnTo>
                      <a:pt x="1" y="2153"/>
                    </a:lnTo>
                    <a:lnTo>
                      <a:pt x="2498" y="2153"/>
                    </a:lnTo>
                    <a:lnTo>
                      <a:pt x="1874" y="1085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7076225" y="1004325"/>
                <a:ext cx="29075" cy="24875"/>
              </a:xfrm>
              <a:custGeom>
                <a:rect b="b" l="l" r="r" t="t"/>
                <a:pathLst>
                  <a:path extrusionOk="0" h="995" w="1163">
                    <a:moveTo>
                      <a:pt x="506" y="1"/>
                    </a:moveTo>
                    <a:cubicBezTo>
                      <a:pt x="255" y="1"/>
                      <a:pt x="17" y="203"/>
                      <a:pt x="17" y="501"/>
                    </a:cubicBezTo>
                    <a:cubicBezTo>
                      <a:pt x="1" y="764"/>
                      <a:pt x="231" y="994"/>
                      <a:pt x="494" y="994"/>
                    </a:cubicBezTo>
                    <a:cubicBezTo>
                      <a:pt x="500" y="994"/>
                      <a:pt x="507" y="994"/>
                      <a:pt x="513" y="994"/>
                    </a:cubicBezTo>
                    <a:cubicBezTo>
                      <a:pt x="944" y="994"/>
                      <a:pt x="1163" y="464"/>
                      <a:pt x="855" y="156"/>
                    </a:cubicBezTo>
                    <a:cubicBezTo>
                      <a:pt x="753" y="49"/>
                      <a:pt x="628" y="1"/>
                      <a:pt x="50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6829400" y="1799550"/>
                <a:ext cx="136375" cy="105300"/>
              </a:xfrm>
              <a:custGeom>
                <a:rect b="b" l="l" r="r" t="t"/>
                <a:pathLst>
                  <a:path extrusionOk="0" h="4212" w="5455">
                    <a:moveTo>
                      <a:pt x="2639" y="120"/>
                    </a:moveTo>
                    <a:cubicBezTo>
                      <a:pt x="3652" y="120"/>
                      <a:pt x="4622" y="893"/>
                      <a:pt x="4633" y="2076"/>
                    </a:cubicBezTo>
                    <a:cubicBezTo>
                      <a:pt x="4633" y="3176"/>
                      <a:pt x="3746" y="4080"/>
                      <a:pt x="2645" y="4096"/>
                    </a:cubicBezTo>
                    <a:cubicBezTo>
                      <a:pt x="887" y="4096"/>
                      <a:pt x="0" y="1961"/>
                      <a:pt x="1232" y="712"/>
                    </a:cubicBezTo>
                    <a:cubicBezTo>
                      <a:pt x="1641" y="303"/>
                      <a:pt x="2145" y="120"/>
                      <a:pt x="2639" y="120"/>
                    </a:cubicBezTo>
                    <a:close/>
                    <a:moveTo>
                      <a:pt x="2669" y="0"/>
                    </a:moveTo>
                    <a:cubicBezTo>
                      <a:pt x="1599" y="0"/>
                      <a:pt x="564" y="826"/>
                      <a:pt x="542" y="2076"/>
                    </a:cubicBezTo>
                    <a:cubicBezTo>
                      <a:pt x="542" y="3242"/>
                      <a:pt x="1479" y="4211"/>
                      <a:pt x="2645" y="4211"/>
                    </a:cubicBezTo>
                    <a:cubicBezTo>
                      <a:pt x="4518" y="4211"/>
                      <a:pt x="5454" y="1961"/>
                      <a:pt x="4140" y="630"/>
                    </a:cubicBezTo>
                    <a:cubicBezTo>
                      <a:pt x="3716" y="195"/>
                      <a:pt x="3188" y="0"/>
                      <a:pt x="2669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6391150" y="824600"/>
                <a:ext cx="97550" cy="83325"/>
              </a:xfrm>
              <a:custGeom>
                <a:rect b="b" l="l" r="r" t="t"/>
                <a:pathLst>
                  <a:path extrusionOk="0" h="3333" w="3902">
                    <a:moveTo>
                      <a:pt x="1678" y="302"/>
                    </a:moveTo>
                    <a:cubicBezTo>
                      <a:pt x="2013" y="302"/>
                      <a:pt x="2353" y="427"/>
                      <a:pt x="2629" y="708"/>
                    </a:cubicBezTo>
                    <a:cubicBezTo>
                      <a:pt x="3479" y="1574"/>
                      <a:pt x="2866" y="3024"/>
                      <a:pt x="1664" y="3024"/>
                    </a:cubicBezTo>
                    <a:cubicBezTo>
                      <a:pt x="1657" y="3024"/>
                      <a:pt x="1650" y="3024"/>
                      <a:pt x="1643" y="3024"/>
                    </a:cubicBezTo>
                    <a:cubicBezTo>
                      <a:pt x="904" y="3024"/>
                      <a:pt x="296" y="2416"/>
                      <a:pt x="313" y="1677"/>
                    </a:cubicBezTo>
                    <a:cubicBezTo>
                      <a:pt x="302" y="854"/>
                      <a:pt x="976" y="302"/>
                      <a:pt x="1678" y="302"/>
                    </a:cubicBezTo>
                    <a:close/>
                    <a:moveTo>
                      <a:pt x="1684" y="1"/>
                    </a:moveTo>
                    <a:cubicBezTo>
                      <a:pt x="1670" y="1"/>
                      <a:pt x="1657" y="1"/>
                      <a:pt x="1643" y="1"/>
                    </a:cubicBezTo>
                    <a:cubicBezTo>
                      <a:pt x="723" y="1"/>
                      <a:pt x="1" y="757"/>
                      <a:pt x="1" y="1677"/>
                    </a:cubicBezTo>
                    <a:cubicBezTo>
                      <a:pt x="12" y="2672"/>
                      <a:pt x="834" y="3332"/>
                      <a:pt x="1685" y="3332"/>
                    </a:cubicBezTo>
                    <a:cubicBezTo>
                      <a:pt x="2100" y="3332"/>
                      <a:pt x="2521" y="3176"/>
                      <a:pt x="2859" y="2827"/>
                    </a:cubicBezTo>
                    <a:cubicBezTo>
                      <a:pt x="3901" y="1785"/>
                      <a:pt x="3152" y="1"/>
                      <a:pt x="168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6808450" y="1972175"/>
                <a:ext cx="43150" cy="36700"/>
              </a:xfrm>
              <a:custGeom>
                <a:rect b="b" l="l" r="r" t="t"/>
                <a:pathLst>
                  <a:path extrusionOk="0" h="1468" w="1726">
                    <a:moveTo>
                      <a:pt x="986" y="1"/>
                    </a:moveTo>
                    <a:cubicBezTo>
                      <a:pt x="345" y="1"/>
                      <a:pt x="0" y="789"/>
                      <a:pt x="460" y="1249"/>
                    </a:cubicBezTo>
                    <a:cubicBezTo>
                      <a:pt x="611" y="1400"/>
                      <a:pt x="799" y="1468"/>
                      <a:pt x="983" y="1468"/>
                    </a:cubicBezTo>
                    <a:cubicBezTo>
                      <a:pt x="1361" y="1468"/>
                      <a:pt x="1725" y="1182"/>
                      <a:pt x="1725" y="740"/>
                    </a:cubicBezTo>
                    <a:cubicBezTo>
                      <a:pt x="1725" y="329"/>
                      <a:pt x="1397" y="1"/>
                      <a:pt x="98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6249875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6" y="1"/>
                    </a:moveTo>
                    <a:cubicBezTo>
                      <a:pt x="371" y="1"/>
                      <a:pt x="11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96" y="1475"/>
                      <a:pt x="1725" y="687"/>
                      <a:pt x="1265" y="227"/>
                    </a:cubicBezTo>
                    <a:cubicBezTo>
                      <a:pt x="1114" y="70"/>
                      <a:pt x="928" y="1"/>
                      <a:pt x="74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7"/>
              <p:cNvSpPr/>
              <p:nvPr/>
            </p:nvSpPr>
            <p:spPr>
              <a:xfrm>
                <a:off x="6306550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2" y="1"/>
                    </a:moveTo>
                    <a:cubicBezTo>
                      <a:pt x="364" y="1"/>
                      <a:pt x="0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80" y="1475"/>
                      <a:pt x="1725" y="687"/>
                      <a:pt x="1265" y="227"/>
                    </a:cubicBezTo>
                    <a:cubicBezTo>
                      <a:pt x="1114" y="70"/>
                      <a:pt x="927" y="1"/>
                      <a:pt x="74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7"/>
              <p:cNvSpPr/>
              <p:nvPr/>
            </p:nvSpPr>
            <p:spPr>
              <a:xfrm>
                <a:off x="6419900" y="853775"/>
                <a:ext cx="29175" cy="24775"/>
              </a:xfrm>
              <a:custGeom>
                <a:rect b="b" l="l" r="r" t="t"/>
                <a:pathLst>
                  <a:path extrusionOk="0" h="991" w="1167">
                    <a:moveTo>
                      <a:pt x="493" y="1"/>
                    </a:moveTo>
                    <a:cubicBezTo>
                      <a:pt x="214" y="1"/>
                      <a:pt x="1" y="231"/>
                      <a:pt x="17" y="510"/>
                    </a:cubicBezTo>
                    <a:cubicBezTo>
                      <a:pt x="17" y="805"/>
                      <a:pt x="256" y="991"/>
                      <a:pt x="504" y="991"/>
                    </a:cubicBezTo>
                    <a:cubicBezTo>
                      <a:pt x="629" y="991"/>
                      <a:pt x="756" y="943"/>
                      <a:pt x="855" y="839"/>
                    </a:cubicBezTo>
                    <a:cubicBezTo>
                      <a:pt x="1167" y="527"/>
                      <a:pt x="937" y="1"/>
                      <a:pt x="49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7043775" y="976225"/>
                <a:ext cx="99850" cy="82125"/>
              </a:xfrm>
              <a:custGeom>
                <a:rect b="b" l="l" r="r" t="t"/>
                <a:pathLst>
                  <a:path extrusionOk="0" h="3285" w="3994">
                    <a:moveTo>
                      <a:pt x="1792" y="297"/>
                    </a:moveTo>
                    <a:cubicBezTo>
                      <a:pt x="2474" y="297"/>
                      <a:pt x="3128" y="821"/>
                      <a:pt x="3139" y="1625"/>
                    </a:cubicBezTo>
                    <a:cubicBezTo>
                      <a:pt x="3139" y="2364"/>
                      <a:pt x="2547" y="2972"/>
                      <a:pt x="1792" y="2989"/>
                    </a:cubicBezTo>
                    <a:cubicBezTo>
                      <a:pt x="609" y="2989"/>
                      <a:pt x="1" y="1543"/>
                      <a:pt x="839" y="705"/>
                    </a:cubicBezTo>
                    <a:cubicBezTo>
                      <a:pt x="1115" y="424"/>
                      <a:pt x="1457" y="297"/>
                      <a:pt x="1792" y="297"/>
                    </a:cubicBezTo>
                    <a:close/>
                    <a:moveTo>
                      <a:pt x="1802" y="0"/>
                    </a:moveTo>
                    <a:cubicBezTo>
                      <a:pt x="966" y="0"/>
                      <a:pt x="160" y="642"/>
                      <a:pt x="149" y="1625"/>
                    </a:cubicBezTo>
                    <a:cubicBezTo>
                      <a:pt x="149" y="2529"/>
                      <a:pt x="888" y="3284"/>
                      <a:pt x="1792" y="3284"/>
                    </a:cubicBezTo>
                    <a:cubicBezTo>
                      <a:pt x="3254" y="3284"/>
                      <a:pt x="3993" y="1527"/>
                      <a:pt x="2958" y="492"/>
                    </a:cubicBezTo>
                    <a:cubicBezTo>
                      <a:pt x="2625" y="153"/>
                      <a:pt x="2210" y="0"/>
                      <a:pt x="1802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6193175" y="643075"/>
                <a:ext cx="82175" cy="83400"/>
              </a:xfrm>
              <a:custGeom>
                <a:rect b="b" l="l" r="r" t="t"/>
                <a:pathLst>
                  <a:path extrusionOk="0" h="3336" w="3287">
                    <a:moveTo>
                      <a:pt x="1644" y="313"/>
                    </a:moveTo>
                    <a:cubicBezTo>
                      <a:pt x="2399" y="313"/>
                      <a:pt x="2991" y="921"/>
                      <a:pt x="2991" y="1660"/>
                    </a:cubicBezTo>
                    <a:cubicBezTo>
                      <a:pt x="3007" y="2416"/>
                      <a:pt x="2399" y="3024"/>
                      <a:pt x="1644" y="3024"/>
                    </a:cubicBezTo>
                    <a:cubicBezTo>
                      <a:pt x="904" y="3024"/>
                      <a:pt x="297" y="2416"/>
                      <a:pt x="313" y="1677"/>
                    </a:cubicBezTo>
                    <a:cubicBezTo>
                      <a:pt x="297" y="921"/>
                      <a:pt x="904" y="313"/>
                      <a:pt x="1644" y="313"/>
                    </a:cubicBezTo>
                    <a:close/>
                    <a:moveTo>
                      <a:pt x="1644" y="1"/>
                    </a:moveTo>
                    <a:cubicBezTo>
                      <a:pt x="740" y="1"/>
                      <a:pt x="1" y="757"/>
                      <a:pt x="1" y="1660"/>
                    </a:cubicBezTo>
                    <a:cubicBezTo>
                      <a:pt x="1" y="2580"/>
                      <a:pt x="740" y="3319"/>
                      <a:pt x="1644" y="3336"/>
                    </a:cubicBezTo>
                    <a:cubicBezTo>
                      <a:pt x="2564" y="3319"/>
                      <a:pt x="3287" y="2580"/>
                      <a:pt x="3287" y="1660"/>
                    </a:cubicBezTo>
                    <a:cubicBezTo>
                      <a:pt x="3287" y="757"/>
                      <a:pt x="2564" y="1"/>
                      <a:pt x="164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7010525" y="1609975"/>
                <a:ext cx="99825" cy="82525"/>
              </a:xfrm>
              <a:custGeom>
                <a:rect b="b" l="l" r="r" t="t"/>
                <a:pathLst>
                  <a:path extrusionOk="0" h="3301" w="3993">
                    <a:moveTo>
                      <a:pt x="1784" y="301"/>
                    </a:moveTo>
                    <a:cubicBezTo>
                      <a:pt x="2469" y="301"/>
                      <a:pt x="3127" y="829"/>
                      <a:pt x="3138" y="1625"/>
                    </a:cubicBezTo>
                    <a:cubicBezTo>
                      <a:pt x="3155" y="2381"/>
                      <a:pt x="2547" y="2988"/>
                      <a:pt x="1807" y="2988"/>
                    </a:cubicBezTo>
                    <a:cubicBezTo>
                      <a:pt x="608" y="2988"/>
                      <a:pt x="0" y="1543"/>
                      <a:pt x="838" y="705"/>
                    </a:cubicBezTo>
                    <a:cubicBezTo>
                      <a:pt x="1112" y="425"/>
                      <a:pt x="1451" y="301"/>
                      <a:pt x="1784" y="301"/>
                    </a:cubicBezTo>
                    <a:close/>
                    <a:moveTo>
                      <a:pt x="1810" y="0"/>
                    </a:moveTo>
                    <a:cubicBezTo>
                      <a:pt x="972" y="0"/>
                      <a:pt x="170" y="642"/>
                      <a:pt x="148" y="1625"/>
                    </a:cubicBezTo>
                    <a:cubicBezTo>
                      <a:pt x="148" y="2545"/>
                      <a:pt x="887" y="3284"/>
                      <a:pt x="1791" y="3301"/>
                    </a:cubicBezTo>
                    <a:cubicBezTo>
                      <a:pt x="3253" y="3301"/>
                      <a:pt x="3992" y="1543"/>
                      <a:pt x="2974" y="491"/>
                    </a:cubicBezTo>
                    <a:cubicBezTo>
                      <a:pt x="2635" y="152"/>
                      <a:pt x="2218" y="0"/>
                      <a:pt x="1810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7042975" y="163865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503" y="1"/>
                    </a:moveTo>
                    <a:cubicBezTo>
                      <a:pt x="253" y="1"/>
                      <a:pt x="17" y="191"/>
                      <a:pt x="17" y="478"/>
                    </a:cubicBezTo>
                    <a:cubicBezTo>
                      <a:pt x="0" y="757"/>
                      <a:pt x="230" y="971"/>
                      <a:pt x="493" y="971"/>
                    </a:cubicBezTo>
                    <a:cubicBezTo>
                      <a:pt x="937" y="971"/>
                      <a:pt x="1150" y="445"/>
                      <a:pt x="854" y="149"/>
                    </a:cubicBezTo>
                    <a:cubicBezTo>
                      <a:pt x="752" y="47"/>
                      <a:pt x="626" y="1"/>
                      <a:pt x="50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6517650" y="85420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658" y="0"/>
                    </a:moveTo>
                    <a:cubicBezTo>
                      <a:pt x="214" y="0"/>
                      <a:pt x="1" y="510"/>
                      <a:pt x="313" y="822"/>
                    </a:cubicBezTo>
                    <a:cubicBezTo>
                      <a:pt x="410" y="924"/>
                      <a:pt x="532" y="970"/>
                      <a:pt x="653" y="970"/>
                    </a:cubicBezTo>
                    <a:cubicBezTo>
                      <a:pt x="899" y="970"/>
                      <a:pt x="1140" y="780"/>
                      <a:pt x="1151" y="493"/>
                    </a:cubicBezTo>
                    <a:cubicBezTo>
                      <a:pt x="1151" y="214"/>
                      <a:pt x="921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6829400" y="1220550"/>
                <a:ext cx="137900" cy="482000"/>
              </a:xfrm>
              <a:custGeom>
                <a:rect b="b" l="l" r="r" t="t"/>
                <a:pathLst>
                  <a:path extrusionOk="0" h="19280" w="5516">
                    <a:moveTo>
                      <a:pt x="0" y="1"/>
                    </a:moveTo>
                    <a:lnTo>
                      <a:pt x="0" y="14097"/>
                    </a:lnTo>
                    <a:lnTo>
                      <a:pt x="4403" y="18549"/>
                    </a:lnTo>
                    <a:cubicBezTo>
                      <a:pt x="4370" y="18615"/>
                      <a:pt x="4354" y="18697"/>
                      <a:pt x="4354" y="18779"/>
                    </a:cubicBezTo>
                    <a:cubicBezTo>
                      <a:pt x="4354" y="19077"/>
                      <a:pt x="4592" y="19279"/>
                      <a:pt x="4848" y="19279"/>
                    </a:cubicBezTo>
                    <a:cubicBezTo>
                      <a:pt x="4972" y="19279"/>
                      <a:pt x="5101" y="19232"/>
                      <a:pt x="5208" y="19124"/>
                    </a:cubicBezTo>
                    <a:cubicBezTo>
                      <a:pt x="5516" y="18816"/>
                      <a:pt x="5297" y="18286"/>
                      <a:pt x="4851" y="18286"/>
                    </a:cubicBezTo>
                    <a:cubicBezTo>
                      <a:pt x="4844" y="18286"/>
                      <a:pt x="4837" y="18286"/>
                      <a:pt x="4830" y="18286"/>
                    </a:cubicBezTo>
                    <a:cubicBezTo>
                      <a:pt x="4764" y="18286"/>
                      <a:pt x="4682" y="18303"/>
                      <a:pt x="4617" y="18335"/>
                    </a:cubicBezTo>
                    <a:lnTo>
                      <a:pt x="312" y="13965"/>
                    </a:lnTo>
                    <a:lnTo>
                      <a:pt x="312" y="6244"/>
                    </a:lnTo>
                    <a:lnTo>
                      <a:pt x="2530" y="8495"/>
                    </a:lnTo>
                    <a:lnTo>
                      <a:pt x="2530" y="12963"/>
                    </a:lnTo>
                    <a:lnTo>
                      <a:pt x="2826" y="12963"/>
                    </a:lnTo>
                    <a:lnTo>
                      <a:pt x="2826" y="8363"/>
                    </a:lnTo>
                    <a:lnTo>
                      <a:pt x="312" y="58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5995625" y="628300"/>
                <a:ext cx="170475" cy="171300"/>
              </a:xfrm>
              <a:custGeom>
                <a:rect b="b" l="l" r="r" t="t"/>
                <a:pathLst>
                  <a:path extrusionOk="0" h="6852" w="6819">
                    <a:moveTo>
                      <a:pt x="493" y="0"/>
                    </a:moveTo>
                    <a:cubicBezTo>
                      <a:pt x="231" y="0"/>
                      <a:pt x="1" y="214"/>
                      <a:pt x="17" y="493"/>
                    </a:cubicBezTo>
                    <a:cubicBezTo>
                      <a:pt x="17" y="756"/>
                      <a:pt x="231" y="970"/>
                      <a:pt x="493" y="970"/>
                    </a:cubicBezTo>
                    <a:cubicBezTo>
                      <a:pt x="576" y="970"/>
                      <a:pt x="658" y="953"/>
                      <a:pt x="740" y="920"/>
                    </a:cubicBezTo>
                    <a:lnTo>
                      <a:pt x="6589" y="6851"/>
                    </a:lnTo>
                    <a:lnTo>
                      <a:pt x="6819" y="6654"/>
                    </a:lnTo>
                    <a:lnTo>
                      <a:pt x="937" y="690"/>
                    </a:lnTo>
                    <a:cubicBezTo>
                      <a:pt x="970" y="625"/>
                      <a:pt x="986" y="559"/>
                      <a:pt x="986" y="493"/>
                    </a:cubicBezTo>
                    <a:cubicBezTo>
                      <a:pt x="986" y="214"/>
                      <a:pt x="773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267425" y="784775"/>
                <a:ext cx="1094175" cy="211975"/>
              </a:xfrm>
              <a:custGeom>
                <a:rect b="b" l="l" r="r" t="t"/>
                <a:pathLst>
                  <a:path extrusionOk="0" h="8479" w="43767">
                    <a:moveTo>
                      <a:pt x="18006" y="2038"/>
                    </a:moveTo>
                    <a:lnTo>
                      <a:pt x="19370" y="4437"/>
                    </a:lnTo>
                    <a:lnTo>
                      <a:pt x="18006" y="6819"/>
                    </a:lnTo>
                    <a:lnTo>
                      <a:pt x="15279" y="6819"/>
                    </a:lnTo>
                    <a:lnTo>
                      <a:pt x="13915" y="4437"/>
                    </a:lnTo>
                    <a:lnTo>
                      <a:pt x="14474" y="3467"/>
                    </a:lnTo>
                    <a:lnTo>
                      <a:pt x="14507" y="3467"/>
                    </a:lnTo>
                    <a:lnTo>
                      <a:pt x="14507" y="3418"/>
                    </a:lnTo>
                    <a:lnTo>
                      <a:pt x="15279" y="2054"/>
                    </a:lnTo>
                    <a:lnTo>
                      <a:pt x="18006" y="2038"/>
                    </a:lnTo>
                    <a:close/>
                    <a:moveTo>
                      <a:pt x="21916" y="1"/>
                    </a:moveTo>
                    <a:cubicBezTo>
                      <a:pt x="21259" y="1"/>
                      <a:pt x="21259" y="987"/>
                      <a:pt x="21916" y="987"/>
                    </a:cubicBezTo>
                    <a:cubicBezTo>
                      <a:pt x="22130" y="987"/>
                      <a:pt x="22311" y="855"/>
                      <a:pt x="22376" y="658"/>
                    </a:cubicBezTo>
                    <a:lnTo>
                      <a:pt x="27666" y="658"/>
                    </a:lnTo>
                    <a:lnTo>
                      <a:pt x="31231" y="4289"/>
                    </a:lnTo>
                    <a:lnTo>
                      <a:pt x="19633" y="4289"/>
                    </a:lnTo>
                    <a:lnTo>
                      <a:pt x="18187" y="1742"/>
                    </a:lnTo>
                    <a:lnTo>
                      <a:pt x="15131" y="1742"/>
                    </a:lnTo>
                    <a:lnTo>
                      <a:pt x="14310" y="3172"/>
                    </a:lnTo>
                    <a:lnTo>
                      <a:pt x="6342" y="3172"/>
                    </a:lnTo>
                    <a:cubicBezTo>
                      <a:pt x="6263" y="2934"/>
                      <a:pt x="6067" y="2826"/>
                      <a:pt x="5873" y="2826"/>
                    </a:cubicBezTo>
                    <a:cubicBezTo>
                      <a:pt x="5622" y="2826"/>
                      <a:pt x="5372" y="3005"/>
                      <a:pt x="5372" y="3319"/>
                    </a:cubicBezTo>
                    <a:cubicBezTo>
                      <a:pt x="5372" y="3634"/>
                      <a:pt x="5622" y="3813"/>
                      <a:pt x="5873" y="3813"/>
                    </a:cubicBezTo>
                    <a:cubicBezTo>
                      <a:pt x="6067" y="3813"/>
                      <a:pt x="6263" y="3704"/>
                      <a:pt x="6342" y="3467"/>
                    </a:cubicBezTo>
                    <a:lnTo>
                      <a:pt x="14129" y="3467"/>
                    </a:lnTo>
                    <a:lnTo>
                      <a:pt x="13669" y="4289"/>
                    </a:lnTo>
                    <a:lnTo>
                      <a:pt x="0" y="4289"/>
                    </a:lnTo>
                    <a:lnTo>
                      <a:pt x="0" y="4601"/>
                    </a:lnTo>
                    <a:lnTo>
                      <a:pt x="13669" y="4601"/>
                    </a:lnTo>
                    <a:lnTo>
                      <a:pt x="15115" y="7131"/>
                    </a:lnTo>
                    <a:lnTo>
                      <a:pt x="18187" y="7131"/>
                    </a:lnTo>
                    <a:lnTo>
                      <a:pt x="19633" y="4601"/>
                    </a:lnTo>
                    <a:lnTo>
                      <a:pt x="39742" y="4601"/>
                    </a:lnTo>
                    <a:lnTo>
                      <a:pt x="43553" y="8478"/>
                    </a:lnTo>
                    <a:lnTo>
                      <a:pt x="43767" y="8248"/>
                    </a:lnTo>
                    <a:lnTo>
                      <a:pt x="39857" y="4289"/>
                    </a:lnTo>
                    <a:lnTo>
                      <a:pt x="31659" y="4289"/>
                    </a:lnTo>
                    <a:lnTo>
                      <a:pt x="27781" y="346"/>
                    </a:lnTo>
                    <a:lnTo>
                      <a:pt x="22393" y="346"/>
                    </a:lnTo>
                    <a:cubicBezTo>
                      <a:pt x="22327" y="149"/>
                      <a:pt x="22146" y="1"/>
                      <a:pt x="2191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883900" y="924850"/>
                <a:ext cx="37825" cy="43550"/>
              </a:xfrm>
              <a:custGeom>
                <a:rect b="b" l="l" r="r" t="t"/>
                <a:pathLst>
                  <a:path extrusionOk="0" h="1742" w="1513">
                    <a:moveTo>
                      <a:pt x="1463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6811725" y="2031325"/>
                <a:ext cx="43150" cy="38625"/>
              </a:xfrm>
              <a:custGeom>
                <a:rect b="b" l="l" r="r" t="t"/>
                <a:pathLst>
                  <a:path extrusionOk="0" h="1545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6422775" y="693600"/>
                <a:ext cx="43550" cy="38625"/>
              </a:xfrm>
              <a:custGeom>
                <a:rect b="b" l="l" r="r" t="t"/>
                <a:pathLst>
                  <a:path extrusionOk="0" h="1545" w="1742">
                    <a:moveTo>
                      <a:pt x="838" y="1"/>
                    </a:moveTo>
                    <a:lnTo>
                      <a:pt x="428" y="773"/>
                    </a:lnTo>
                    <a:lnTo>
                      <a:pt x="1" y="1545"/>
                    </a:lnTo>
                    <a:lnTo>
                      <a:pt x="871" y="1512"/>
                    </a:lnTo>
                    <a:lnTo>
                      <a:pt x="1742" y="1496"/>
                    </a:lnTo>
                    <a:lnTo>
                      <a:pt x="1282" y="756"/>
                    </a:lnTo>
                    <a:lnTo>
                      <a:pt x="83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6568175" y="1162225"/>
                <a:ext cx="37800" cy="43575"/>
              </a:xfrm>
              <a:custGeom>
                <a:rect b="b" l="l" r="r" t="t"/>
                <a:pathLst>
                  <a:path extrusionOk="0" h="1743" w="1512">
                    <a:moveTo>
                      <a:pt x="1463" y="1"/>
                    </a:moveTo>
                    <a:lnTo>
                      <a:pt x="723" y="444"/>
                    </a:lnTo>
                    <a:lnTo>
                      <a:pt x="0" y="905"/>
                    </a:lnTo>
                    <a:lnTo>
                      <a:pt x="756" y="1332"/>
                    </a:lnTo>
                    <a:lnTo>
                      <a:pt x="1512" y="1742"/>
                    </a:lnTo>
                    <a:lnTo>
                      <a:pt x="1495" y="87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5722075" y="1117475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480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29" y="1742"/>
                    </a:lnTo>
                    <a:lnTo>
                      <a:pt x="1496" y="871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5229625" y="873900"/>
                <a:ext cx="38225" cy="43575"/>
              </a:xfrm>
              <a:custGeom>
                <a:rect b="b" l="l" r="r" t="t"/>
                <a:pathLst>
                  <a:path extrusionOk="0" h="1743" w="1529">
                    <a:moveTo>
                      <a:pt x="1479" y="1"/>
                    </a:moveTo>
                    <a:lnTo>
                      <a:pt x="740" y="461"/>
                    </a:lnTo>
                    <a:lnTo>
                      <a:pt x="1" y="904"/>
                    </a:lnTo>
                    <a:lnTo>
                      <a:pt x="757" y="1332"/>
                    </a:lnTo>
                    <a:lnTo>
                      <a:pt x="1529" y="1742"/>
                    </a:lnTo>
                    <a:lnTo>
                      <a:pt x="1496" y="872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5935250" y="924850"/>
                <a:ext cx="37800" cy="43550"/>
              </a:xfrm>
              <a:custGeom>
                <a:rect b="b" l="l" r="r" t="t"/>
                <a:pathLst>
                  <a:path extrusionOk="0" h="1742" w="1512">
                    <a:moveTo>
                      <a:pt x="1479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6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7"/>
              <p:cNvSpPr/>
              <p:nvPr/>
            </p:nvSpPr>
            <p:spPr>
              <a:xfrm>
                <a:off x="5630900" y="849675"/>
                <a:ext cx="104775" cy="92025"/>
              </a:xfrm>
              <a:custGeom>
                <a:rect b="b" l="l" r="r" t="t"/>
                <a:pathLst>
                  <a:path extrusionOk="0" h="3681" w="4191">
                    <a:moveTo>
                      <a:pt x="3089" y="116"/>
                    </a:moveTo>
                    <a:lnTo>
                      <a:pt x="4075" y="1841"/>
                    </a:lnTo>
                    <a:lnTo>
                      <a:pt x="3089" y="3566"/>
                    </a:lnTo>
                    <a:lnTo>
                      <a:pt x="1118" y="3566"/>
                    </a:lnTo>
                    <a:lnTo>
                      <a:pt x="149" y="1841"/>
                    </a:lnTo>
                    <a:lnTo>
                      <a:pt x="1118" y="116"/>
                    </a:lnTo>
                    <a:close/>
                    <a:moveTo>
                      <a:pt x="1052" y="1"/>
                    </a:moveTo>
                    <a:lnTo>
                      <a:pt x="1" y="1841"/>
                    </a:lnTo>
                    <a:lnTo>
                      <a:pt x="1052" y="3681"/>
                    </a:lnTo>
                    <a:lnTo>
                      <a:pt x="3155" y="3681"/>
                    </a:lnTo>
                    <a:lnTo>
                      <a:pt x="4190" y="1841"/>
                    </a:lnTo>
                    <a:lnTo>
                      <a:pt x="3155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7"/>
              <p:cNvSpPr/>
              <p:nvPr/>
            </p:nvSpPr>
            <p:spPr>
              <a:xfrm>
                <a:off x="6992025" y="1092425"/>
                <a:ext cx="63700" cy="55875"/>
              </a:xfrm>
              <a:custGeom>
                <a:rect b="b" l="l" r="r" t="t"/>
                <a:pathLst>
                  <a:path extrusionOk="0" h="2235" w="2548">
                    <a:moveTo>
                      <a:pt x="642" y="0"/>
                    </a:moveTo>
                    <a:lnTo>
                      <a:pt x="1" y="1117"/>
                    </a:lnTo>
                    <a:lnTo>
                      <a:pt x="642" y="2234"/>
                    </a:lnTo>
                    <a:lnTo>
                      <a:pt x="1907" y="2234"/>
                    </a:lnTo>
                    <a:lnTo>
                      <a:pt x="2547" y="1117"/>
                    </a:lnTo>
                    <a:lnTo>
                      <a:pt x="1907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6698375" y="1879350"/>
                <a:ext cx="54650" cy="48075"/>
              </a:xfrm>
              <a:custGeom>
                <a:rect b="b" l="l" r="r" t="t"/>
                <a:pathLst>
                  <a:path extrusionOk="0" h="1923" w="2186">
                    <a:moveTo>
                      <a:pt x="542" y="1"/>
                    </a:moveTo>
                    <a:lnTo>
                      <a:pt x="0" y="954"/>
                    </a:lnTo>
                    <a:lnTo>
                      <a:pt x="542" y="1923"/>
                    </a:lnTo>
                    <a:lnTo>
                      <a:pt x="1643" y="1923"/>
                    </a:lnTo>
                    <a:lnTo>
                      <a:pt x="2185" y="954"/>
                    </a:lnTo>
                    <a:lnTo>
                      <a:pt x="164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6428125" y="967550"/>
                <a:ext cx="112150" cy="98600"/>
              </a:xfrm>
              <a:custGeom>
                <a:rect b="b" l="l" r="r" t="t"/>
                <a:pathLst>
                  <a:path extrusionOk="0" h="3944" w="4486">
                    <a:moveTo>
                      <a:pt x="3302" y="116"/>
                    </a:moveTo>
                    <a:lnTo>
                      <a:pt x="4337" y="1972"/>
                    </a:lnTo>
                    <a:lnTo>
                      <a:pt x="3302" y="3812"/>
                    </a:lnTo>
                    <a:lnTo>
                      <a:pt x="1199" y="3812"/>
                    </a:lnTo>
                    <a:lnTo>
                      <a:pt x="148" y="1972"/>
                    </a:lnTo>
                    <a:lnTo>
                      <a:pt x="1199" y="116"/>
                    </a:lnTo>
                    <a:close/>
                    <a:moveTo>
                      <a:pt x="1117" y="1"/>
                    </a:moveTo>
                    <a:lnTo>
                      <a:pt x="0" y="1972"/>
                    </a:lnTo>
                    <a:lnTo>
                      <a:pt x="1117" y="3944"/>
                    </a:lnTo>
                    <a:lnTo>
                      <a:pt x="3352" y="3944"/>
                    </a:lnTo>
                    <a:lnTo>
                      <a:pt x="4485" y="1972"/>
                    </a:lnTo>
                    <a:lnTo>
                      <a:pt x="336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5984525" y="1126925"/>
                <a:ext cx="374625" cy="24650"/>
              </a:xfrm>
              <a:custGeom>
                <a:rect b="b" l="l" r="r" t="t"/>
                <a:pathLst>
                  <a:path extrusionOk="0" h="986" w="14985">
                    <a:moveTo>
                      <a:pt x="658" y="0"/>
                    </a:moveTo>
                    <a:cubicBezTo>
                      <a:pt x="1" y="0"/>
                      <a:pt x="1" y="986"/>
                      <a:pt x="658" y="986"/>
                    </a:cubicBezTo>
                    <a:cubicBezTo>
                      <a:pt x="872" y="986"/>
                      <a:pt x="1052" y="854"/>
                      <a:pt x="1118" y="657"/>
                    </a:cubicBezTo>
                    <a:lnTo>
                      <a:pt x="14984" y="657"/>
                    </a:lnTo>
                    <a:lnTo>
                      <a:pt x="14984" y="345"/>
                    </a:lnTo>
                    <a:lnTo>
                      <a:pt x="1118" y="345"/>
                    </a:lnTo>
                    <a:cubicBezTo>
                      <a:pt x="1052" y="131"/>
                      <a:pt x="872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6854025" y="2214100"/>
                <a:ext cx="38225" cy="33700"/>
              </a:xfrm>
              <a:custGeom>
                <a:rect b="b" l="l" r="r" t="t"/>
                <a:pathLst>
                  <a:path extrusionOk="0" h="1348" w="1529">
                    <a:moveTo>
                      <a:pt x="1" y="0"/>
                    </a:moveTo>
                    <a:lnTo>
                      <a:pt x="379" y="674"/>
                    </a:lnTo>
                    <a:lnTo>
                      <a:pt x="773" y="1347"/>
                    </a:lnTo>
                    <a:lnTo>
                      <a:pt x="1151" y="674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6073675" y="659925"/>
                <a:ext cx="315450" cy="318325"/>
              </a:xfrm>
              <a:custGeom>
                <a:rect b="b" l="l" r="r" t="t"/>
                <a:pathLst>
                  <a:path extrusionOk="0" h="12733" w="12618">
                    <a:moveTo>
                      <a:pt x="493" y="0"/>
                    </a:moveTo>
                    <a:cubicBezTo>
                      <a:pt x="214" y="0"/>
                      <a:pt x="0" y="214"/>
                      <a:pt x="0" y="493"/>
                    </a:cubicBezTo>
                    <a:cubicBezTo>
                      <a:pt x="0" y="773"/>
                      <a:pt x="214" y="986"/>
                      <a:pt x="493" y="986"/>
                    </a:cubicBezTo>
                    <a:cubicBezTo>
                      <a:pt x="575" y="986"/>
                      <a:pt x="674" y="970"/>
                      <a:pt x="756" y="920"/>
                    </a:cubicBezTo>
                    <a:lnTo>
                      <a:pt x="12404" y="12733"/>
                    </a:lnTo>
                    <a:lnTo>
                      <a:pt x="12617" y="12503"/>
                    </a:lnTo>
                    <a:lnTo>
                      <a:pt x="10054" y="9907"/>
                    </a:lnTo>
                    <a:lnTo>
                      <a:pt x="10054" y="6391"/>
                    </a:lnTo>
                    <a:lnTo>
                      <a:pt x="7738" y="4042"/>
                    </a:lnTo>
                    <a:lnTo>
                      <a:pt x="7524" y="4256"/>
                    </a:lnTo>
                    <a:lnTo>
                      <a:pt x="9759" y="6523"/>
                    </a:lnTo>
                    <a:lnTo>
                      <a:pt x="9759" y="9595"/>
                    </a:lnTo>
                    <a:lnTo>
                      <a:pt x="953" y="674"/>
                    </a:lnTo>
                    <a:cubicBezTo>
                      <a:pt x="969" y="625"/>
                      <a:pt x="986" y="559"/>
                      <a:pt x="986" y="493"/>
                    </a:cubicBezTo>
                    <a:cubicBezTo>
                      <a:pt x="986" y="214"/>
                      <a:pt x="756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6890175" y="1281750"/>
                <a:ext cx="43150" cy="38650"/>
              </a:xfrm>
              <a:custGeom>
                <a:rect b="b" l="l" r="r" t="t"/>
                <a:pathLst>
                  <a:path extrusionOk="0" h="1546" w="1726">
                    <a:moveTo>
                      <a:pt x="1726" y="1"/>
                    </a:moveTo>
                    <a:lnTo>
                      <a:pt x="855" y="34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6890175" y="1229600"/>
                <a:ext cx="43150" cy="38225"/>
              </a:xfrm>
              <a:custGeom>
                <a:rect b="b" l="l" r="r" t="t"/>
                <a:pathLst>
                  <a:path extrusionOk="0" h="1529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33"/>
                    </a:lnTo>
                    <a:lnTo>
                      <a:pt x="444" y="789"/>
                    </a:lnTo>
                    <a:lnTo>
                      <a:pt x="888" y="1528"/>
                    </a:lnTo>
                    <a:lnTo>
                      <a:pt x="1315" y="772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708855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89" y="1282"/>
                    </a:lnTo>
                    <a:lnTo>
                      <a:pt x="1529" y="838"/>
                    </a:lnTo>
                    <a:lnTo>
                      <a:pt x="773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703680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73" y="1282"/>
                    </a:lnTo>
                    <a:lnTo>
                      <a:pt x="1529" y="838"/>
                    </a:lnTo>
                    <a:lnTo>
                      <a:pt x="756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6810075" y="2190275"/>
                <a:ext cx="126125" cy="444425"/>
              </a:xfrm>
              <a:custGeom>
                <a:rect b="b" l="l" r="r" t="t"/>
                <a:pathLst>
                  <a:path extrusionOk="0" h="17777" w="5045">
                    <a:moveTo>
                      <a:pt x="4519" y="312"/>
                    </a:moveTo>
                    <a:lnTo>
                      <a:pt x="2515" y="3812"/>
                    </a:lnTo>
                    <a:lnTo>
                      <a:pt x="527" y="312"/>
                    </a:lnTo>
                    <a:close/>
                    <a:moveTo>
                      <a:pt x="1" y="0"/>
                    </a:moveTo>
                    <a:lnTo>
                      <a:pt x="2367" y="4173"/>
                    </a:lnTo>
                    <a:lnTo>
                      <a:pt x="2367" y="7295"/>
                    </a:lnTo>
                    <a:lnTo>
                      <a:pt x="1167" y="8527"/>
                    </a:lnTo>
                    <a:lnTo>
                      <a:pt x="1167" y="13127"/>
                    </a:lnTo>
                    <a:cubicBezTo>
                      <a:pt x="642" y="13291"/>
                      <a:pt x="773" y="14063"/>
                      <a:pt x="1315" y="14063"/>
                    </a:cubicBezTo>
                    <a:cubicBezTo>
                      <a:pt x="1874" y="14063"/>
                      <a:pt x="2005" y="13291"/>
                      <a:pt x="1480" y="13127"/>
                    </a:cubicBezTo>
                    <a:lnTo>
                      <a:pt x="1480" y="8658"/>
                    </a:lnTo>
                    <a:lnTo>
                      <a:pt x="2367" y="7738"/>
                    </a:lnTo>
                    <a:lnTo>
                      <a:pt x="2367" y="16298"/>
                    </a:lnTo>
                    <a:cubicBezTo>
                      <a:pt x="1595" y="16478"/>
                      <a:pt x="1595" y="17596"/>
                      <a:pt x="2367" y="17760"/>
                    </a:cubicBezTo>
                    <a:lnTo>
                      <a:pt x="2367" y="17776"/>
                    </a:lnTo>
                    <a:lnTo>
                      <a:pt x="2679" y="17776"/>
                    </a:lnTo>
                    <a:lnTo>
                      <a:pt x="2679" y="17760"/>
                    </a:lnTo>
                    <a:cubicBezTo>
                      <a:pt x="3451" y="17596"/>
                      <a:pt x="3451" y="16478"/>
                      <a:pt x="2679" y="16298"/>
                    </a:cubicBezTo>
                    <a:lnTo>
                      <a:pt x="2679" y="4173"/>
                    </a:lnTo>
                    <a:lnTo>
                      <a:pt x="5045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6920150" y="1990650"/>
                <a:ext cx="83400" cy="301500"/>
              </a:xfrm>
              <a:custGeom>
                <a:rect b="b" l="l" r="r" t="t"/>
                <a:pathLst>
                  <a:path extrusionOk="0" h="12060" w="3336">
                    <a:moveTo>
                      <a:pt x="182" y="1"/>
                    </a:moveTo>
                    <a:lnTo>
                      <a:pt x="1" y="247"/>
                    </a:lnTo>
                    <a:lnTo>
                      <a:pt x="3040" y="2745"/>
                    </a:lnTo>
                    <a:lnTo>
                      <a:pt x="3040" y="12060"/>
                    </a:lnTo>
                    <a:lnTo>
                      <a:pt x="3336" y="12060"/>
                    </a:lnTo>
                    <a:lnTo>
                      <a:pt x="3336" y="2597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6492200" y="592975"/>
                <a:ext cx="86675" cy="313825"/>
              </a:xfrm>
              <a:custGeom>
                <a:rect b="b" l="l" r="r" t="t"/>
                <a:pathLst>
                  <a:path extrusionOk="0" h="12553" w="3467">
                    <a:moveTo>
                      <a:pt x="1676" y="9579"/>
                    </a:moveTo>
                    <a:cubicBezTo>
                      <a:pt x="2859" y="9579"/>
                      <a:pt x="3467" y="11008"/>
                      <a:pt x="2629" y="11862"/>
                    </a:cubicBezTo>
                    <a:cubicBezTo>
                      <a:pt x="2355" y="12142"/>
                      <a:pt x="2016" y="12266"/>
                      <a:pt x="1683" y="12266"/>
                    </a:cubicBezTo>
                    <a:cubicBezTo>
                      <a:pt x="998" y="12266"/>
                      <a:pt x="340" y="11738"/>
                      <a:pt x="329" y="10942"/>
                    </a:cubicBezTo>
                    <a:cubicBezTo>
                      <a:pt x="329" y="10186"/>
                      <a:pt x="920" y="9579"/>
                      <a:pt x="1676" y="9579"/>
                    </a:cubicBezTo>
                    <a:close/>
                    <a:moveTo>
                      <a:pt x="1692" y="1"/>
                    </a:moveTo>
                    <a:cubicBezTo>
                      <a:pt x="1413" y="1"/>
                      <a:pt x="1199" y="214"/>
                      <a:pt x="1199" y="493"/>
                    </a:cubicBezTo>
                    <a:cubicBezTo>
                      <a:pt x="1199" y="691"/>
                      <a:pt x="1331" y="888"/>
                      <a:pt x="1528" y="953"/>
                    </a:cubicBezTo>
                    <a:lnTo>
                      <a:pt x="1528" y="9266"/>
                    </a:lnTo>
                    <a:cubicBezTo>
                      <a:pt x="641" y="9349"/>
                      <a:pt x="0" y="10104"/>
                      <a:pt x="33" y="10975"/>
                    </a:cubicBezTo>
                    <a:cubicBezTo>
                      <a:pt x="66" y="11862"/>
                      <a:pt x="789" y="12552"/>
                      <a:pt x="1676" y="12552"/>
                    </a:cubicBezTo>
                    <a:cubicBezTo>
                      <a:pt x="2546" y="12552"/>
                      <a:pt x="3269" y="11862"/>
                      <a:pt x="3319" y="10975"/>
                    </a:cubicBezTo>
                    <a:cubicBezTo>
                      <a:pt x="3352" y="10104"/>
                      <a:pt x="2694" y="9349"/>
                      <a:pt x="1824" y="9266"/>
                    </a:cubicBezTo>
                    <a:lnTo>
                      <a:pt x="1824" y="953"/>
                    </a:lnTo>
                    <a:cubicBezTo>
                      <a:pt x="2037" y="904"/>
                      <a:pt x="2169" y="707"/>
                      <a:pt x="2169" y="493"/>
                    </a:cubicBezTo>
                    <a:cubicBezTo>
                      <a:pt x="2169" y="214"/>
                      <a:pt x="1955" y="1"/>
                      <a:pt x="169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6110225" y="1042300"/>
                <a:ext cx="63675" cy="55900"/>
              </a:xfrm>
              <a:custGeom>
                <a:rect b="b" l="l" r="r" t="t"/>
                <a:pathLst>
                  <a:path extrusionOk="0" h="2236" w="2547">
                    <a:moveTo>
                      <a:pt x="641" y="1"/>
                    </a:moveTo>
                    <a:lnTo>
                      <a:pt x="0" y="1118"/>
                    </a:lnTo>
                    <a:lnTo>
                      <a:pt x="641" y="2235"/>
                    </a:lnTo>
                    <a:lnTo>
                      <a:pt x="1906" y="2235"/>
                    </a:lnTo>
                    <a:lnTo>
                      <a:pt x="2547" y="1118"/>
                    </a:lnTo>
                    <a:lnTo>
                      <a:pt x="190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6959175" y="1929475"/>
                <a:ext cx="63700" cy="55450"/>
              </a:xfrm>
              <a:custGeom>
                <a:rect b="b" l="l" r="r" t="t"/>
                <a:pathLst>
                  <a:path extrusionOk="0" h="2218" w="2548">
                    <a:moveTo>
                      <a:pt x="641" y="0"/>
                    </a:moveTo>
                    <a:lnTo>
                      <a:pt x="1" y="1117"/>
                    </a:lnTo>
                    <a:lnTo>
                      <a:pt x="641" y="2218"/>
                    </a:lnTo>
                    <a:lnTo>
                      <a:pt x="1906" y="2218"/>
                    </a:lnTo>
                    <a:lnTo>
                      <a:pt x="2547" y="1117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6673325" y="1685900"/>
                <a:ext cx="145400" cy="128175"/>
              </a:xfrm>
              <a:custGeom>
                <a:rect b="b" l="l" r="r" t="t"/>
                <a:pathLst>
                  <a:path extrusionOk="0" h="5127" w="5816">
                    <a:moveTo>
                      <a:pt x="5307" y="313"/>
                    </a:moveTo>
                    <a:lnTo>
                      <a:pt x="2908" y="4519"/>
                    </a:lnTo>
                    <a:lnTo>
                      <a:pt x="509" y="313"/>
                    </a:lnTo>
                    <a:close/>
                    <a:moveTo>
                      <a:pt x="0" y="1"/>
                    </a:moveTo>
                    <a:lnTo>
                      <a:pt x="2908" y="5127"/>
                    </a:lnTo>
                    <a:lnTo>
                      <a:pt x="581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7"/>
              <p:cNvSpPr/>
              <p:nvPr/>
            </p:nvSpPr>
            <p:spPr>
              <a:xfrm>
                <a:off x="5855575" y="1075175"/>
                <a:ext cx="109275" cy="128150"/>
              </a:xfrm>
              <a:custGeom>
                <a:rect b="b" l="l" r="r" t="t"/>
                <a:pathLst>
                  <a:path extrusionOk="0" h="5126" w="4371">
                    <a:moveTo>
                      <a:pt x="4058" y="542"/>
                    </a:moveTo>
                    <a:lnTo>
                      <a:pt x="4058" y="4584"/>
                    </a:lnTo>
                    <a:lnTo>
                      <a:pt x="592" y="2563"/>
                    </a:lnTo>
                    <a:lnTo>
                      <a:pt x="4058" y="542"/>
                    </a:lnTo>
                    <a:close/>
                    <a:moveTo>
                      <a:pt x="4370" y="0"/>
                    </a:moveTo>
                    <a:lnTo>
                      <a:pt x="0" y="2563"/>
                    </a:lnTo>
                    <a:lnTo>
                      <a:pt x="4370" y="5126"/>
                    </a:lnTo>
                    <a:lnTo>
                      <a:pt x="437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7"/>
              <p:cNvSpPr/>
              <p:nvPr/>
            </p:nvSpPr>
            <p:spPr>
              <a:xfrm>
                <a:off x="6865950" y="1821575"/>
                <a:ext cx="70125" cy="59850"/>
              </a:xfrm>
              <a:custGeom>
                <a:rect b="b" l="l" r="r" t="t"/>
                <a:pathLst>
                  <a:path extrusionOk="0" h="2394" w="2805">
                    <a:moveTo>
                      <a:pt x="1207" y="1"/>
                    </a:moveTo>
                    <a:cubicBezTo>
                      <a:pt x="591" y="1"/>
                      <a:pt x="0" y="474"/>
                      <a:pt x="0" y="1195"/>
                    </a:cubicBezTo>
                    <a:cubicBezTo>
                      <a:pt x="0" y="1852"/>
                      <a:pt x="526" y="2394"/>
                      <a:pt x="1183" y="2394"/>
                    </a:cubicBezTo>
                    <a:cubicBezTo>
                      <a:pt x="1190" y="2394"/>
                      <a:pt x="1197" y="2394"/>
                      <a:pt x="1203" y="2394"/>
                    </a:cubicBezTo>
                    <a:cubicBezTo>
                      <a:pt x="2274" y="2394"/>
                      <a:pt x="2805" y="1108"/>
                      <a:pt x="2054" y="357"/>
                    </a:cubicBezTo>
                    <a:cubicBezTo>
                      <a:pt x="1808" y="111"/>
                      <a:pt x="1505" y="1"/>
                      <a:pt x="1207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5658425" y="873900"/>
                <a:ext cx="50125" cy="43575"/>
              </a:xfrm>
              <a:custGeom>
                <a:rect b="b" l="l" r="r" t="t"/>
                <a:pathLst>
                  <a:path extrusionOk="0" h="1743" w="2005">
                    <a:moveTo>
                      <a:pt x="510" y="1"/>
                    </a:moveTo>
                    <a:lnTo>
                      <a:pt x="0" y="872"/>
                    </a:lnTo>
                    <a:lnTo>
                      <a:pt x="510" y="1742"/>
                    </a:lnTo>
                    <a:lnTo>
                      <a:pt x="1496" y="1742"/>
                    </a:lnTo>
                    <a:lnTo>
                      <a:pt x="2005" y="872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6459750" y="995475"/>
                <a:ext cx="48900" cy="42750"/>
              </a:xfrm>
              <a:custGeom>
                <a:rect b="b" l="l" r="r" t="t"/>
                <a:pathLst>
                  <a:path extrusionOk="0" h="1710" w="1956">
                    <a:moveTo>
                      <a:pt x="493" y="1"/>
                    </a:moveTo>
                    <a:lnTo>
                      <a:pt x="0" y="855"/>
                    </a:lnTo>
                    <a:lnTo>
                      <a:pt x="493" y="1709"/>
                    </a:lnTo>
                    <a:lnTo>
                      <a:pt x="1462" y="1709"/>
                    </a:lnTo>
                    <a:lnTo>
                      <a:pt x="1955" y="855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6723425" y="1713425"/>
                <a:ext cx="45200" cy="39450"/>
              </a:xfrm>
              <a:custGeom>
                <a:rect b="b" l="l" r="r" t="t"/>
                <a:pathLst>
                  <a:path extrusionOk="0" h="1578" w="1808">
                    <a:moveTo>
                      <a:pt x="0" y="0"/>
                    </a:moveTo>
                    <a:lnTo>
                      <a:pt x="460" y="789"/>
                    </a:lnTo>
                    <a:lnTo>
                      <a:pt x="904" y="1578"/>
                    </a:lnTo>
                    <a:lnTo>
                      <a:pt x="1348" y="789"/>
                    </a:lnTo>
                    <a:lnTo>
                      <a:pt x="1808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5907725" y="1119925"/>
                <a:ext cx="33300" cy="38650"/>
              </a:xfrm>
              <a:custGeom>
                <a:rect b="b" l="l" r="r" t="t"/>
                <a:pathLst>
                  <a:path extrusionOk="0" h="1546" w="1332">
                    <a:moveTo>
                      <a:pt x="1332" y="1"/>
                    </a:moveTo>
                    <a:lnTo>
                      <a:pt x="674" y="379"/>
                    </a:lnTo>
                    <a:lnTo>
                      <a:pt x="1" y="773"/>
                    </a:lnTo>
                    <a:lnTo>
                      <a:pt x="674" y="1167"/>
                    </a:lnTo>
                    <a:lnTo>
                      <a:pt x="1332" y="1545"/>
                    </a:lnTo>
                    <a:lnTo>
                      <a:pt x="1332" y="773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1" name="Google Shape;1251;p27"/>
          <p:cNvSpPr txBox="1"/>
          <p:nvPr>
            <p:ph type="title"/>
          </p:nvPr>
        </p:nvSpPr>
        <p:spPr>
          <a:xfrm>
            <a:off x="715200" y="42080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_1_1"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Google Shape;1253;p28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4" name="Google Shape;1254;p28"/>
          <p:cNvGrpSpPr/>
          <p:nvPr/>
        </p:nvGrpSpPr>
        <p:grpSpPr>
          <a:xfrm>
            <a:off x="-324526" y="-342441"/>
            <a:ext cx="9468532" cy="5485940"/>
            <a:chOff x="-324526" y="-342441"/>
            <a:chExt cx="9468532" cy="5485940"/>
          </a:xfrm>
        </p:grpSpPr>
        <p:sp>
          <p:nvSpPr>
            <p:cNvPr id="1255" name="Google Shape;1255;p28"/>
            <p:cNvSpPr/>
            <p:nvPr/>
          </p:nvSpPr>
          <p:spPr>
            <a:xfrm flipH="1">
              <a:off x="7436964" y="4465471"/>
              <a:ext cx="1707042" cy="678028"/>
            </a:xfrm>
            <a:custGeom>
              <a:rect b="b" l="l" r="r" t="t"/>
              <a:pathLst>
                <a:path extrusionOk="0" h="15327" w="31552">
                  <a:moveTo>
                    <a:pt x="0" y="15327"/>
                  </a:moveTo>
                  <a:lnTo>
                    <a:pt x="31551" y="15327"/>
                  </a:lnTo>
                  <a:cubicBezTo>
                    <a:pt x="27350" y="13248"/>
                    <a:pt x="23202" y="10630"/>
                    <a:pt x="19264" y="7716"/>
                  </a:cubicBezTo>
                  <a:cubicBezTo>
                    <a:pt x="8846" y="0"/>
                    <a:pt x="2998" y="539"/>
                    <a:pt x="0" y="2175"/>
                  </a:cubicBezTo>
                  <a:close/>
                </a:path>
              </a:pathLst>
            </a:custGeom>
            <a:solidFill>
              <a:srgbClr val="6F95D4">
                <a:alpha val="1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6" name="Google Shape;1256;p28"/>
            <p:cNvGrpSpPr/>
            <p:nvPr/>
          </p:nvGrpSpPr>
          <p:grpSpPr>
            <a:xfrm rot="-5400000">
              <a:off x="-223898" y="-443069"/>
              <a:ext cx="3015890" cy="3217146"/>
              <a:chOff x="5229625" y="592975"/>
              <a:chExt cx="1914000" cy="2041725"/>
            </a:xfrm>
          </p:grpSpPr>
          <p:sp>
            <p:nvSpPr>
              <p:cNvPr id="1257" name="Google Shape;1257;p28"/>
              <p:cNvSpPr/>
              <p:nvPr/>
            </p:nvSpPr>
            <p:spPr>
              <a:xfrm>
                <a:off x="6221925" y="672250"/>
                <a:ext cx="24675" cy="24675"/>
              </a:xfrm>
              <a:custGeom>
                <a:rect b="b" l="l" r="r" t="t"/>
                <a:pathLst>
                  <a:path extrusionOk="0" h="987" w="987">
                    <a:moveTo>
                      <a:pt x="494" y="0"/>
                    </a:moveTo>
                    <a:cubicBezTo>
                      <a:pt x="231" y="0"/>
                      <a:pt x="1" y="230"/>
                      <a:pt x="1" y="493"/>
                    </a:cubicBezTo>
                    <a:cubicBezTo>
                      <a:pt x="1" y="772"/>
                      <a:pt x="231" y="986"/>
                      <a:pt x="494" y="986"/>
                    </a:cubicBezTo>
                    <a:cubicBezTo>
                      <a:pt x="773" y="986"/>
                      <a:pt x="987" y="772"/>
                      <a:pt x="987" y="493"/>
                    </a:cubicBezTo>
                    <a:cubicBezTo>
                      <a:pt x="987" y="230"/>
                      <a:pt x="773" y="0"/>
                      <a:pt x="494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8"/>
              <p:cNvSpPr/>
              <p:nvPr/>
            </p:nvSpPr>
            <p:spPr>
              <a:xfrm>
                <a:off x="6762850" y="719475"/>
                <a:ext cx="62450" cy="53825"/>
              </a:xfrm>
              <a:custGeom>
                <a:rect b="b" l="l" r="r" t="t"/>
                <a:pathLst>
                  <a:path extrusionOk="0" h="2153" w="2498">
                    <a:moveTo>
                      <a:pt x="1249" y="1"/>
                    </a:moveTo>
                    <a:lnTo>
                      <a:pt x="625" y="1085"/>
                    </a:lnTo>
                    <a:lnTo>
                      <a:pt x="1" y="2153"/>
                    </a:lnTo>
                    <a:lnTo>
                      <a:pt x="2498" y="2153"/>
                    </a:lnTo>
                    <a:lnTo>
                      <a:pt x="1874" y="1085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8"/>
              <p:cNvSpPr/>
              <p:nvPr/>
            </p:nvSpPr>
            <p:spPr>
              <a:xfrm>
                <a:off x="7076225" y="1004325"/>
                <a:ext cx="29075" cy="24875"/>
              </a:xfrm>
              <a:custGeom>
                <a:rect b="b" l="l" r="r" t="t"/>
                <a:pathLst>
                  <a:path extrusionOk="0" h="995" w="1163">
                    <a:moveTo>
                      <a:pt x="506" y="1"/>
                    </a:moveTo>
                    <a:cubicBezTo>
                      <a:pt x="255" y="1"/>
                      <a:pt x="17" y="203"/>
                      <a:pt x="17" y="501"/>
                    </a:cubicBezTo>
                    <a:cubicBezTo>
                      <a:pt x="1" y="764"/>
                      <a:pt x="231" y="994"/>
                      <a:pt x="494" y="994"/>
                    </a:cubicBezTo>
                    <a:cubicBezTo>
                      <a:pt x="500" y="994"/>
                      <a:pt x="507" y="994"/>
                      <a:pt x="513" y="994"/>
                    </a:cubicBezTo>
                    <a:cubicBezTo>
                      <a:pt x="944" y="994"/>
                      <a:pt x="1163" y="464"/>
                      <a:pt x="855" y="156"/>
                    </a:cubicBezTo>
                    <a:cubicBezTo>
                      <a:pt x="753" y="49"/>
                      <a:pt x="628" y="1"/>
                      <a:pt x="50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8"/>
              <p:cNvSpPr/>
              <p:nvPr/>
            </p:nvSpPr>
            <p:spPr>
              <a:xfrm>
                <a:off x="6829400" y="1799550"/>
                <a:ext cx="136375" cy="105300"/>
              </a:xfrm>
              <a:custGeom>
                <a:rect b="b" l="l" r="r" t="t"/>
                <a:pathLst>
                  <a:path extrusionOk="0" h="4212" w="5455">
                    <a:moveTo>
                      <a:pt x="2639" y="120"/>
                    </a:moveTo>
                    <a:cubicBezTo>
                      <a:pt x="3652" y="120"/>
                      <a:pt x="4622" y="893"/>
                      <a:pt x="4633" y="2076"/>
                    </a:cubicBezTo>
                    <a:cubicBezTo>
                      <a:pt x="4633" y="3176"/>
                      <a:pt x="3746" y="4080"/>
                      <a:pt x="2645" y="4096"/>
                    </a:cubicBezTo>
                    <a:cubicBezTo>
                      <a:pt x="887" y="4096"/>
                      <a:pt x="0" y="1961"/>
                      <a:pt x="1232" y="712"/>
                    </a:cubicBezTo>
                    <a:cubicBezTo>
                      <a:pt x="1641" y="303"/>
                      <a:pt x="2145" y="120"/>
                      <a:pt x="2639" y="120"/>
                    </a:cubicBezTo>
                    <a:close/>
                    <a:moveTo>
                      <a:pt x="2669" y="0"/>
                    </a:moveTo>
                    <a:cubicBezTo>
                      <a:pt x="1599" y="0"/>
                      <a:pt x="564" y="826"/>
                      <a:pt x="542" y="2076"/>
                    </a:cubicBezTo>
                    <a:cubicBezTo>
                      <a:pt x="542" y="3242"/>
                      <a:pt x="1479" y="4211"/>
                      <a:pt x="2645" y="4211"/>
                    </a:cubicBezTo>
                    <a:cubicBezTo>
                      <a:pt x="4518" y="4211"/>
                      <a:pt x="5454" y="1961"/>
                      <a:pt x="4140" y="630"/>
                    </a:cubicBezTo>
                    <a:cubicBezTo>
                      <a:pt x="3716" y="195"/>
                      <a:pt x="3188" y="0"/>
                      <a:pt x="2669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8"/>
              <p:cNvSpPr/>
              <p:nvPr/>
            </p:nvSpPr>
            <p:spPr>
              <a:xfrm>
                <a:off x="6391150" y="824600"/>
                <a:ext cx="97550" cy="83325"/>
              </a:xfrm>
              <a:custGeom>
                <a:rect b="b" l="l" r="r" t="t"/>
                <a:pathLst>
                  <a:path extrusionOk="0" h="3333" w="3902">
                    <a:moveTo>
                      <a:pt x="1678" y="302"/>
                    </a:moveTo>
                    <a:cubicBezTo>
                      <a:pt x="2013" y="302"/>
                      <a:pt x="2353" y="427"/>
                      <a:pt x="2629" y="708"/>
                    </a:cubicBezTo>
                    <a:cubicBezTo>
                      <a:pt x="3479" y="1574"/>
                      <a:pt x="2866" y="3024"/>
                      <a:pt x="1664" y="3024"/>
                    </a:cubicBezTo>
                    <a:cubicBezTo>
                      <a:pt x="1657" y="3024"/>
                      <a:pt x="1650" y="3024"/>
                      <a:pt x="1643" y="3024"/>
                    </a:cubicBezTo>
                    <a:cubicBezTo>
                      <a:pt x="904" y="3024"/>
                      <a:pt x="296" y="2416"/>
                      <a:pt x="313" y="1677"/>
                    </a:cubicBezTo>
                    <a:cubicBezTo>
                      <a:pt x="302" y="854"/>
                      <a:pt x="976" y="302"/>
                      <a:pt x="1678" y="302"/>
                    </a:cubicBezTo>
                    <a:close/>
                    <a:moveTo>
                      <a:pt x="1684" y="1"/>
                    </a:moveTo>
                    <a:cubicBezTo>
                      <a:pt x="1670" y="1"/>
                      <a:pt x="1657" y="1"/>
                      <a:pt x="1643" y="1"/>
                    </a:cubicBezTo>
                    <a:cubicBezTo>
                      <a:pt x="723" y="1"/>
                      <a:pt x="1" y="757"/>
                      <a:pt x="1" y="1677"/>
                    </a:cubicBezTo>
                    <a:cubicBezTo>
                      <a:pt x="12" y="2672"/>
                      <a:pt x="834" y="3332"/>
                      <a:pt x="1685" y="3332"/>
                    </a:cubicBezTo>
                    <a:cubicBezTo>
                      <a:pt x="2100" y="3332"/>
                      <a:pt x="2521" y="3176"/>
                      <a:pt x="2859" y="2827"/>
                    </a:cubicBezTo>
                    <a:cubicBezTo>
                      <a:pt x="3901" y="1785"/>
                      <a:pt x="3152" y="1"/>
                      <a:pt x="168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8"/>
              <p:cNvSpPr/>
              <p:nvPr/>
            </p:nvSpPr>
            <p:spPr>
              <a:xfrm>
                <a:off x="6808450" y="1972175"/>
                <a:ext cx="43150" cy="36700"/>
              </a:xfrm>
              <a:custGeom>
                <a:rect b="b" l="l" r="r" t="t"/>
                <a:pathLst>
                  <a:path extrusionOk="0" h="1468" w="1726">
                    <a:moveTo>
                      <a:pt x="986" y="1"/>
                    </a:moveTo>
                    <a:cubicBezTo>
                      <a:pt x="345" y="1"/>
                      <a:pt x="0" y="789"/>
                      <a:pt x="460" y="1249"/>
                    </a:cubicBezTo>
                    <a:cubicBezTo>
                      <a:pt x="611" y="1400"/>
                      <a:pt x="799" y="1468"/>
                      <a:pt x="983" y="1468"/>
                    </a:cubicBezTo>
                    <a:cubicBezTo>
                      <a:pt x="1361" y="1468"/>
                      <a:pt x="1725" y="1182"/>
                      <a:pt x="1725" y="740"/>
                    </a:cubicBezTo>
                    <a:cubicBezTo>
                      <a:pt x="1725" y="329"/>
                      <a:pt x="1397" y="1"/>
                      <a:pt x="98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8"/>
              <p:cNvSpPr/>
              <p:nvPr/>
            </p:nvSpPr>
            <p:spPr>
              <a:xfrm>
                <a:off x="6249875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6" y="1"/>
                    </a:moveTo>
                    <a:cubicBezTo>
                      <a:pt x="371" y="1"/>
                      <a:pt x="11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96" y="1475"/>
                      <a:pt x="1725" y="687"/>
                      <a:pt x="1265" y="227"/>
                    </a:cubicBezTo>
                    <a:cubicBezTo>
                      <a:pt x="1114" y="70"/>
                      <a:pt x="928" y="1"/>
                      <a:pt x="74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8"/>
              <p:cNvSpPr/>
              <p:nvPr/>
            </p:nvSpPr>
            <p:spPr>
              <a:xfrm>
                <a:off x="6306550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2" y="1"/>
                    </a:moveTo>
                    <a:cubicBezTo>
                      <a:pt x="364" y="1"/>
                      <a:pt x="0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80" y="1475"/>
                      <a:pt x="1725" y="687"/>
                      <a:pt x="1265" y="227"/>
                    </a:cubicBezTo>
                    <a:cubicBezTo>
                      <a:pt x="1114" y="70"/>
                      <a:pt x="927" y="1"/>
                      <a:pt x="74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8"/>
              <p:cNvSpPr/>
              <p:nvPr/>
            </p:nvSpPr>
            <p:spPr>
              <a:xfrm>
                <a:off x="6419900" y="853775"/>
                <a:ext cx="29175" cy="24775"/>
              </a:xfrm>
              <a:custGeom>
                <a:rect b="b" l="l" r="r" t="t"/>
                <a:pathLst>
                  <a:path extrusionOk="0" h="991" w="1167">
                    <a:moveTo>
                      <a:pt x="493" y="1"/>
                    </a:moveTo>
                    <a:cubicBezTo>
                      <a:pt x="214" y="1"/>
                      <a:pt x="1" y="231"/>
                      <a:pt x="17" y="510"/>
                    </a:cubicBezTo>
                    <a:cubicBezTo>
                      <a:pt x="17" y="805"/>
                      <a:pt x="256" y="991"/>
                      <a:pt x="504" y="991"/>
                    </a:cubicBezTo>
                    <a:cubicBezTo>
                      <a:pt x="629" y="991"/>
                      <a:pt x="756" y="943"/>
                      <a:pt x="855" y="839"/>
                    </a:cubicBezTo>
                    <a:cubicBezTo>
                      <a:pt x="1167" y="527"/>
                      <a:pt x="937" y="1"/>
                      <a:pt x="49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8"/>
              <p:cNvSpPr/>
              <p:nvPr/>
            </p:nvSpPr>
            <p:spPr>
              <a:xfrm>
                <a:off x="7043775" y="976225"/>
                <a:ext cx="99850" cy="82125"/>
              </a:xfrm>
              <a:custGeom>
                <a:rect b="b" l="l" r="r" t="t"/>
                <a:pathLst>
                  <a:path extrusionOk="0" h="3285" w="3994">
                    <a:moveTo>
                      <a:pt x="1792" y="297"/>
                    </a:moveTo>
                    <a:cubicBezTo>
                      <a:pt x="2474" y="297"/>
                      <a:pt x="3128" y="821"/>
                      <a:pt x="3139" y="1625"/>
                    </a:cubicBezTo>
                    <a:cubicBezTo>
                      <a:pt x="3139" y="2364"/>
                      <a:pt x="2547" y="2972"/>
                      <a:pt x="1792" y="2989"/>
                    </a:cubicBezTo>
                    <a:cubicBezTo>
                      <a:pt x="609" y="2989"/>
                      <a:pt x="1" y="1543"/>
                      <a:pt x="839" y="705"/>
                    </a:cubicBezTo>
                    <a:cubicBezTo>
                      <a:pt x="1115" y="424"/>
                      <a:pt x="1457" y="297"/>
                      <a:pt x="1792" y="297"/>
                    </a:cubicBezTo>
                    <a:close/>
                    <a:moveTo>
                      <a:pt x="1802" y="0"/>
                    </a:moveTo>
                    <a:cubicBezTo>
                      <a:pt x="966" y="0"/>
                      <a:pt x="160" y="642"/>
                      <a:pt x="149" y="1625"/>
                    </a:cubicBezTo>
                    <a:cubicBezTo>
                      <a:pt x="149" y="2529"/>
                      <a:pt x="888" y="3284"/>
                      <a:pt x="1792" y="3284"/>
                    </a:cubicBezTo>
                    <a:cubicBezTo>
                      <a:pt x="3254" y="3284"/>
                      <a:pt x="3993" y="1527"/>
                      <a:pt x="2958" y="492"/>
                    </a:cubicBezTo>
                    <a:cubicBezTo>
                      <a:pt x="2625" y="153"/>
                      <a:pt x="2210" y="0"/>
                      <a:pt x="1802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8"/>
              <p:cNvSpPr/>
              <p:nvPr/>
            </p:nvSpPr>
            <p:spPr>
              <a:xfrm>
                <a:off x="6193175" y="643075"/>
                <a:ext cx="82175" cy="83400"/>
              </a:xfrm>
              <a:custGeom>
                <a:rect b="b" l="l" r="r" t="t"/>
                <a:pathLst>
                  <a:path extrusionOk="0" h="3336" w="3287">
                    <a:moveTo>
                      <a:pt x="1644" y="313"/>
                    </a:moveTo>
                    <a:cubicBezTo>
                      <a:pt x="2399" y="313"/>
                      <a:pt x="2991" y="921"/>
                      <a:pt x="2991" y="1660"/>
                    </a:cubicBezTo>
                    <a:cubicBezTo>
                      <a:pt x="3007" y="2416"/>
                      <a:pt x="2399" y="3024"/>
                      <a:pt x="1644" y="3024"/>
                    </a:cubicBezTo>
                    <a:cubicBezTo>
                      <a:pt x="904" y="3024"/>
                      <a:pt x="297" y="2416"/>
                      <a:pt x="313" y="1677"/>
                    </a:cubicBezTo>
                    <a:cubicBezTo>
                      <a:pt x="297" y="921"/>
                      <a:pt x="904" y="313"/>
                      <a:pt x="1644" y="313"/>
                    </a:cubicBezTo>
                    <a:close/>
                    <a:moveTo>
                      <a:pt x="1644" y="1"/>
                    </a:moveTo>
                    <a:cubicBezTo>
                      <a:pt x="740" y="1"/>
                      <a:pt x="1" y="757"/>
                      <a:pt x="1" y="1660"/>
                    </a:cubicBezTo>
                    <a:cubicBezTo>
                      <a:pt x="1" y="2580"/>
                      <a:pt x="740" y="3319"/>
                      <a:pt x="1644" y="3336"/>
                    </a:cubicBezTo>
                    <a:cubicBezTo>
                      <a:pt x="2564" y="3319"/>
                      <a:pt x="3287" y="2580"/>
                      <a:pt x="3287" y="1660"/>
                    </a:cubicBezTo>
                    <a:cubicBezTo>
                      <a:pt x="3287" y="757"/>
                      <a:pt x="2564" y="1"/>
                      <a:pt x="164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28"/>
              <p:cNvSpPr/>
              <p:nvPr/>
            </p:nvSpPr>
            <p:spPr>
              <a:xfrm>
                <a:off x="7010525" y="1609975"/>
                <a:ext cx="99825" cy="82525"/>
              </a:xfrm>
              <a:custGeom>
                <a:rect b="b" l="l" r="r" t="t"/>
                <a:pathLst>
                  <a:path extrusionOk="0" h="3301" w="3993">
                    <a:moveTo>
                      <a:pt x="1784" y="301"/>
                    </a:moveTo>
                    <a:cubicBezTo>
                      <a:pt x="2469" y="301"/>
                      <a:pt x="3127" y="829"/>
                      <a:pt x="3138" y="1625"/>
                    </a:cubicBezTo>
                    <a:cubicBezTo>
                      <a:pt x="3155" y="2381"/>
                      <a:pt x="2547" y="2988"/>
                      <a:pt x="1807" y="2988"/>
                    </a:cubicBezTo>
                    <a:cubicBezTo>
                      <a:pt x="608" y="2988"/>
                      <a:pt x="0" y="1543"/>
                      <a:pt x="838" y="705"/>
                    </a:cubicBezTo>
                    <a:cubicBezTo>
                      <a:pt x="1112" y="425"/>
                      <a:pt x="1451" y="301"/>
                      <a:pt x="1784" y="301"/>
                    </a:cubicBezTo>
                    <a:close/>
                    <a:moveTo>
                      <a:pt x="1810" y="0"/>
                    </a:moveTo>
                    <a:cubicBezTo>
                      <a:pt x="972" y="0"/>
                      <a:pt x="170" y="642"/>
                      <a:pt x="148" y="1625"/>
                    </a:cubicBezTo>
                    <a:cubicBezTo>
                      <a:pt x="148" y="2545"/>
                      <a:pt x="887" y="3284"/>
                      <a:pt x="1791" y="3301"/>
                    </a:cubicBezTo>
                    <a:cubicBezTo>
                      <a:pt x="3253" y="3301"/>
                      <a:pt x="3992" y="1543"/>
                      <a:pt x="2974" y="491"/>
                    </a:cubicBezTo>
                    <a:cubicBezTo>
                      <a:pt x="2635" y="152"/>
                      <a:pt x="2218" y="0"/>
                      <a:pt x="1810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28"/>
              <p:cNvSpPr/>
              <p:nvPr/>
            </p:nvSpPr>
            <p:spPr>
              <a:xfrm>
                <a:off x="7042975" y="163865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503" y="1"/>
                    </a:moveTo>
                    <a:cubicBezTo>
                      <a:pt x="253" y="1"/>
                      <a:pt x="17" y="191"/>
                      <a:pt x="17" y="478"/>
                    </a:cubicBezTo>
                    <a:cubicBezTo>
                      <a:pt x="0" y="757"/>
                      <a:pt x="230" y="971"/>
                      <a:pt x="493" y="971"/>
                    </a:cubicBezTo>
                    <a:cubicBezTo>
                      <a:pt x="937" y="971"/>
                      <a:pt x="1150" y="445"/>
                      <a:pt x="854" y="149"/>
                    </a:cubicBezTo>
                    <a:cubicBezTo>
                      <a:pt x="752" y="47"/>
                      <a:pt x="626" y="1"/>
                      <a:pt x="50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28"/>
              <p:cNvSpPr/>
              <p:nvPr/>
            </p:nvSpPr>
            <p:spPr>
              <a:xfrm>
                <a:off x="6517650" y="85420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658" y="0"/>
                    </a:moveTo>
                    <a:cubicBezTo>
                      <a:pt x="214" y="0"/>
                      <a:pt x="1" y="510"/>
                      <a:pt x="313" y="822"/>
                    </a:cubicBezTo>
                    <a:cubicBezTo>
                      <a:pt x="410" y="924"/>
                      <a:pt x="532" y="970"/>
                      <a:pt x="653" y="970"/>
                    </a:cubicBezTo>
                    <a:cubicBezTo>
                      <a:pt x="899" y="970"/>
                      <a:pt x="1140" y="780"/>
                      <a:pt x="1151" y="493"/>
                    </a:cubicBezTo>
                    <a:cubicBezTo>
                      <a:pt x="1151" y="214"/>
                      <a:pt x="921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28"/>
              <p:cNvSpPr/>
              <p:nvPr/>
            </p:nvSpPr>
            <p:spPr>
              <a:xfrm>
                <a:off x="6829400" y="1220550"/>
                <a:ext cx="137900" cy="482000"/>
              </a:xfrm>
              <a:custGeom>
                <a:rect b="b" l="l" r="r" t="t"/>
                <a:pathLst>
                  <a:path extrusionOk="0" h="19280" w="5516">
                    <a:moveTo>
                      <a:pt x="0" y="1"/>
                    </a:moveTo>
                    <a:lnTo>
                      <a:pt x="0" y="14097"/>
                    </a:lnTo>
                    <a:lnTo>
                      <a:pt x="4403" y="18549"/>
                    </a:lnTo>
                    <a:cubicBezTo>
                      <a:pt x="4370" y="18615"/>
                      <a:pt x="4354" y="18697"/>
                      <a:pt x="4354" y="18779"/>
                    </a:cubicBezTo>
                    <a:cubicBezTo>
                      <a:pt x="4354" y="19077"/>
                      <a:pt x="4592" y="19279"/>
                      <a:pt x="4848" y="19279"/>
                    </a:cubicBezTo>
                    <a:cubicBezTo>
                      <a:pt x="4972" y="19279"/>
                      <a:pt x="5101" y="19232"/>
                      <a:pt x="5208" y="19124"/>
                    </a:cubicBezTo>
                    <a:cubicBezTo>
                      <a:pt x="5516" y="18816"/>
                      <a:pt x="5297" y="18286"/>
                      <a:pt x="4851" y="18286"/>
                    </a:cubicBezTo>
                    <a:cubicBezTo>
                      <a:pt x="4844" y="18286"/>
                      <a:pt x="4837" y="18286"/>
                      <a:pt x="4830" y="18286"/>
                    </a:cubicBezTo>
                    <a:cubicBezTo>
                      <a:pt x="4764" y="18286"/>
                      <a:pt x="4682" y="18303"/>
                      <a:pt x="4617" y="18335"/>
                    </a:cubicBezTo>
                    <a:lnTo>
                      <a:pt x="312" y="13965"/>
                    </a:lnTo>
                    <a:lnTo>
                      <a:pt x="312" y="6244"/>
                    </a:lnTo>
                    <a:lnTo>
                      <a:pt x="2530" y="8495"/>
                    </a:lnTo>
                    <a:lnTo>
                      <a:pt x="2530" y="12963"/>
                    </a:lnTo>
                    <a:lnTo>
                      <a:pt x="2826" y="12963"/>
                    </a:lnTo>
                    <a:lnTo>
                      <a:pt x="2826" y="8363"/>
                    </a:lnTo>
                    <a:lnTo>
                      <a:pt x="312" y="58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28"/>
              <p:cNvSpPr/>
              <p:nvPr/>
            </p:nvSpPr>
            <p:spPr>
              <a:xfrm>
                <a:off x="5995625" y="628300"/>
                <a:ext cx="170475" cy="171300"/>
              </a:xfrm>
              <a:custGeom>
                <a:rect b="b" l="l" r="r" t="t"/>
                <a:pathLst>
                  <a:path extrusionOk="0" h="6852" w="6819">
                    <a:moveTo>
                      <a:pt x="493" y="0"/>
                    </a:moveTo>
                    <a:cubicBezTo>
                      <a:pt x="231" y="0"/>
                      <a:pt x="1" y="214"/>
                      <a:pt x="17" y="493"/>
                    </a:cubicBezTo>
                    <a:cubicBezTo>
                      <a:pt x="17" y="756"/>
                      <a:pt x="231" y="970"/>
                      <a:pt x="493" y="970"/>
                    </a:cubicBezTo>
                    <a:cubicBezTo>
                      <a:pt x="576" y="970"/>
                      <a:pt x="658" y="953"/>
                      <a:pt x="740" y="920"/>
                    </a:cubicBezTo>
                    <a:lnTo>
                      <a:pt x="6589" y="6851"/>
                    </a:lnTo>
                    <a:lnTo>
                      <a:pt x="6819" y="6654"/>
                    </a:lnTo>
                    <a:lnTo>
                      <a:pt x="937" y="690"/>
                    </a:lnTo>
                    <a:cubicBezTo>
                      <a:pt x="970" y="625"/>
                      <a:pt x="986" y="559"/>
                      <a:pt x="986" y="493"/>
                    </a:cubicBezTo>
                    <a:cubicBezTo>
                      <a:pt x="986" y="214"/>
                      <a:pt x="773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28"/>
              <p:cNvSpPr/>
              <p:nvPr/>
            </p:nvSpPr>
            <p:spPr>
              <a:xfrm>
                <a:off x="5267425" y="784775"/>
                <a:ext cx="1094175" cy="211975"/>
              </a:xfrm>
              <a:custGeom>
                <a:rect b="b" l="l" r="r" t="t"/>
                <a:pathLst>
                  <a:path extrusionOk="0" h="8479" w="43767">
                    <a:moveTo>
                      <a:pt x="18006" y="2038"/>
                    </a:moveTo>
                    <a:lnTo>
                      <a:pt x="19370" y="4437"/>
                    </a:lnTo>
                    <a:lnTo>
                      <a:pt x="18006" y="6819"/>
                    </a:lnTo>
                    <a:lnTo>
                      <a:pt x="15279" y="6819"/>
                    </a:lnTo>
                    <a:lnTo>
                      <a:pt x="13915" y="4437"/>
                    </a:lnTo>
                    <a:lnTo>
                      <a:pt x="14474" y="3467"/>
                    </a:lnTo>
                    <a:lnTo>
                      <a:pt x="14507" y="3467"/>
                    </a:lnTo>
                    <a:lnTo>
                      <a:pt x="14507" y="3418"/>
                    </a:lnTo>
                    <a:lnTo>
                      <a:pt x="15279" y="2054"/>
                    </a:lnTo>
                    <a:lnTo>
                      <a:pt x="18006" y="2038"/>
                    </a:lnTo>
                    <a:close/>
                    <a:moveTo>
                      <a:pt x="21916" y="1"/>
                    </a:moveTo>
                    <a:cubicBezTo>
                      <a:pt x="21259" y="1"/>
                      <a:pt x="21259" y="987"/>
                      <a:pt x="21916" y="987"/>
                    </a:cubicBezTo>
                    <a:cubicBezTo>
                      <a:pt x="22130" y="987"/>
                      <a:pt x="22311" y="855"/>
                      <a:pt x="22376" y="658"/>
                    </a:cubicBezTo>
                    <a:lnTo>
                      <a:pt x="27666" y="658"/>
                    </a:lnTo>
                    <a:lnTo>
                      <a:pt x="31231" y="4289"/>
                    </a:lnTo>
                    <a:lnTo>
                      <a:pt x="19633" y="4289"/>
                    </a:lnTo>
                    <a:lnTo>
                      <a:pt x="18187" y="1742"/>
                    </a:lnTo>
                    <a:lnTo>
                      <a:pt x="15131" y="1742"/>
                    </a:lnTo>
                    <a:lnTo>
                      <a:pt x="14310" y="3172"/>
                    </a:lnTo>
                    <a:lnTo>
                      <a:pt x="6342" y="3172"/>
                    </a:lnTo>
                    <a:cubicBezTo>
                      <a:pt x="6263" y="2934"/>
                      <a:pt x="6067" y="2826"/>
                      <a:pt x="5873" y="2826"/>
                    </a:cubicBezTo>
                    <a:cubicBezTo>
                      <a:pt x="5622" y="2826"/>
                      <a:pt x="5372" y="3005"/>
                      <a:pt x="5372" y="3319"/>
                    </a:cubicBezTo>
                    <a:cubicBezTo>
                      <a:pt x="5372" y="3634"/>
                      <a:pt x="5622" y="3813"/>
                      <a:pt x="5873" y="3813"/>
                    </a:cubicBezTo>
                    <a:cubicBezTo>
                      <a:pt x="6067" y="3813"/>
                      <a:pt x="6263" y="3704"/>
                      <a:pt x="6342" y="3467"/>
                    </a:cubicBezTo>
                    <a:lnTo>
                      <a:pt x="14129" y="3467"/>
                    </a:lnTo>
                    <a:lnTo>
                      <a:pt x="13669" y="4289"/>
                    </a:lnTo>
                    <a:lnTo>
                      <a:pt x="0" y="4289"/>
                    </a:lnTo>
                    <a:lnTo>
                      <a:pt x="0" y="4601"/>
                    </a:lnTo>
                    <a:lnTo>
                      <a:pt x="13669" y="4601"/>
                    </a:lnTo>
                    <a:lnTo>
                      <a:pt x="15115" y="7131"/>
                    </a:lnTo>
                    <a:lnTo>
                      <a:pt x="18187" y="7131"/>
                    </a:lnTo>
                    <a:lnTo>
                      <a:pt x="19633" y="4601"/>
                    </a:lnTo>
                    <a:lnTo>
                      <a:pt x="39742" y="4601"/>
                    </a:lnTo>
                    <a:lnTo>
                      <a:pt x="43553" y="8478"/>
                    </a:lnTo>
                    <a:lnTo>
                      <a:pt x="43767" y="8248"/>
                    </a:lnTo>
                    <a:lnTo>
                      <a:pt x="39857" y="4289"/>
                    </a:lnTo>
                    <a:lnTo>
                      <a:pt x="31659" y="4289"/>
                    </a:lnTo>
                    <a:lnTo>
                      <a:pt x="27781" y="346"/>
                    </a:lnTo>
                    <a:lnTo>
                      <a:pt x="22393" y="346"/>
                    </a:lnTo>
                    <a:cubicBezTo>
                      <a:pt x="22327" y="149"/>
                      <a:pt x="22146" y="1"/>
                      <a:pt x="2191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8"/>
              <p:cNvSpPr/>
              <p:nvPr/>
            </p:nvSpPr>
            <p:spPr>
              <a:xfrm>
                <a:off x="5883900" y="924850"/>
                <a:ext cx="37825" cy="43550"/>
              </a:xfrm>
              <a:custGeom>
                <a:rect b="b" l="l" r="r" t="t"/>
                <a:pathLst>
                  <a:path extrusionOk="0" h="1742" w="1513">
                    <a:moveTo>
                      <a:pt x="1463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8"/>
              <p:cNvSpPr/>
              <p:nvPr/>
            </p:nvSpPr>
            <p:spPr>
              <a:xfrm>
                <a:off x="6811725" y="2031325"/>
                <a:ext cx="43150" cy="38625"/>
              </a:xfrm>
              <a:custGeom>
                <a:rect b="b" l="l" r="r" t="t"/>
                <a:pathLst>
                  <a:path extrusionOk="0" h="1545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28"/>
              <p:cNvSpPr/>
              <p:nvPr/>
            </p:nvSpPr>
            <p:spPr>
              <a:xfrm>
                <a:off x="6422775" y="693600"/>
                <a:ext cx="43550" cy="38625"/>
              </a:xfrm>
              <a:custGeom>
                <a:rect b="b" l="l" r="r" t="t"/>
                <a:pathLst>
                  <a:path extrusionOk="0" h="1545" w="1742">
                    <a:moveTo>
                      <a:pt x="838" y="1"/>
                    </a:moveTo>
                    <a:lnTo>
                      <a:pt x="428" y="773"/>
                    </a:lnTo>
                    <a:lnTo>
                      <a:pt x="1" y="1545"/>
                    </a:lnTo>
                    <a:lnTo>
                      <a:pt x="871" y="1512"/>
                    </a:lnTo>
                    <a:lnTo>
                      <a:pt x="1742" y="1496"/>
                    </a:lnTo>
                    <a:lnTo>
                      <a:pt x="1282" y="756"/>
                    </a:lnTo>
                    <a:lnTo>
                      <a:pt x="83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28"/>
              <p:cNvSpPr/>
              <p:nvPr/>
            </p:nvSpPr>
            <p:spPr>
              <a:xfrm>
                <a:off x="6568175" y="1162225"/>
                <a:ext cx="37800" cy="43575"/>
              </a:xfrm>
              <a:custGeom>
                <a:rect b="b" l="l" r="r" t="t"/>
                <a:pathLst>
                  <a:path extrusionOk="0" h="1743" w="1512">
                    <a:moveTo>
                      <a:pt x="1463" y="1"/>
                    </a:moveTo>
                    <a:lnTo>
                      <a:pt x="723" y="444"/>
                    </a:lnTo>
                    <a:lnTo>
                      <a:pt x="0" y="905"/>
                    </a:lnTo>
                    <a:lnTo>
                      <a:pt x="756" y="1332"/>
                    </a:lnTo>
                    <a:lnTo>
                      <a:pt x="1512" y="1742"/>
                    </a:lnTo>
                    <a:lnTo>
                      <a:pt x="1495" y="87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8"/>
              <p:cNvSpPr/>
              <p:nvPr/>
            </p:nvSpPr>
            <p:spPr>
              <a:xfrm>
                <a:off x="5722075" y="1117475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480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29" y="1742"/>
                    </a:lnTo>
                    <a:lnTo>
                      <a:pt x="1496" y="871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8"/>
              <p:cNvSpPr/>
              <p:nvPr/>
            </p:nvSpPr>
            <p:spPr>
              <a:xfrm>
                <a:off x="5229625" y="873900"/>
                <a:ext cx="38225" cy="43575"/>
              </a:xfrm>
              <a:custGeom>
                <a:rect b="b" l="l" r="r" t="t"/>
                <a:pathLst>
                  <a:path extrusionOk="0" h="1743" w="1529">
                    <a:moveTo>
                      <a:pt x="1479" y="1"/>
                    </a:moveTo>
                    <a:lnTo>
                      <a:pt x="740" y="461"/>
                    </a:lnTo>
                    <a:lnTo>
                      <a:pt x="1" y="904"/>
                    </a:lnTo>
                    <a:lnTo>
                      <a:pt x="757" y="1332"/>
                    </a:lnTo>
                    <a:lnTo>
                      <a:pt x="1529" y="1742"/>
                    </a:lnTo>
                    <a:lnTo>
                      <a:pt x="1496" y="872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8"/>
              <p:cNvSpPr/>
              <p:nvPr/>
            </p:nvSpPr>
            <p:spPr>
              <a:xfrm>
                <a:off x="5935250" y="924850"/>
                <a:ext cx="37800" cy="43550"/>
              </a:xfrm>
              <a:custGeom>
                <a:rect b="b" l="l" r="r" t="t"/>
                <a:pathLst>
                  <a:path extrusionOk="0" h="1742" w="1512">
                    <a:moveTo>
                      <a:pt x="1479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6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8"/>
              <p:cNvSpPr/>
              <p:nvPr/>
            </p:nvSpPr>
            <p:spPr>
              <a:xfrm>
                <a:off x="5630900" y="849675"/>
                <a:ext cx="104775" cy="92025"/>
              </a:xfrm>
              <a:custGeom>
                <a:rect b="b" l="l" r="r" t="t"/>
                <a:pathLst>
                  <a:path extrusionOk="0" h="3681" w="4191">
                    <a:moveTo>
                      <a:pt x="3089" y="116"/>
                    </a:moveTo>
                    <a:lnTo>
                      <a:pt x="4075" y="1841"/>
                    </a:lnTo>
                    <a:lnTo>
                      <a:pt x="3089" y="3566"/>
                    </a:lnTo>
                    <a:lnTo>
                      <a:pt x="1118" y="3566"/>
                    </a:lnTo>
                    <a:lnTo>
                      <a:pt x="149" y="1841"/>
                    </a:lnTo>
                    <a:lnTo>
                      <a:pt x="1118" y="116"/>
                    </a:lnTo>
                    <a:close/>
                    <a:moveTo>
                      <a:pt x="1052" y="1"/>
                    </a:moveTo>
                    <a:lnTo>
                      <a:pt x="1" y="1841"/>
                    </a:lnTo>
                    <a:lnTo>
                      <a:pt x="1052" y="3681"/>
                    </a:lnTo>
                    <a:lnTo>
                      <a:pt x="3155" y="3681"/>
                    </a:lnTo>
                    <a:lnTo>
                      <a:pt x="4190" y="1841"/>
                    </a:lnTo>
                    <a:lnTo>
                      <a:pt x="3155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8"/>
              <p:cNvSpPr/>
              <p:nvPr/>
            </p:nvSpPr>
            <p:spPr>
              <a:xfrm>
                <a:off x="6992025" y="1092425"/>
                <a:ext cx="63700" cy="55875"/>
              </a:xfrm>
              <a:custGeom>
                <a:rect b="b" l="l" r="r" t="t"/>
                <a:pathLst>
                  <a:path extrusionOk="0" h="2235" w="2548">
                    <a:moveTo>
                      <a:pt x="642" y="0"/>
                    </a:moveTo>
                    <a:lnTo>
                      <a:pt x="1" y="1117"/>
                    </a:lnTo>
                    <a:lnTo>
                      <a:pt x="642" y="2234"/>
                    </a:lnTo>
                    <a:lnTo>
                      <a:pt x="1907" y="2234"/>
                    </a:lnTo>
                    <a:lnTo>
                      <a:pt x="2547" y="1117"/>
                    </a:lnTo>
                    <a:lnTo>
                      <a:pt x="1907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8"/>
              <p:cNvSpPr/>
              <p:nvPr/>
            </p:nvSpPr>
            <p:spPr>
              <a:xfrm>
                <a:off x="6698375" y="1879350"/>
                <a:ext cx="54650" cy="48075"/>
              </a:xfrm>
              <a:custGeom>
                <a:rect b="b" l="l" r="r" t="t"/>
                <a:pathLst>
                  <a:path extrusionOk="0" h="1923" w="2186">
                    <a:moveTo>
                      <a:pt x="542" y="1"/>
                    </a:moveTo>
                    <a:lnTo>
                      <a:pt x="0" y="954"/>
                    </a:lnTo>
                    <a:lnTo>
                      <a:pt x="542" y="1923"/>
                    </a:lnTo>
                    <a:lnTo>
                      <a:pt x="1643" y="1923"/>
                    </a:lnTo>
                    <a:lnTo>
                      <a:pt x="2185" y="954"/>
                    </a:lnTo>
                    <a:lnTo>
                      <a:pt x="164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8"/>
              <p:cNvSpPr/>
              <p:nvPr/>
            </p:nvSpPr>
            <p:spPr>
              <a:xfrm>
                <a:off x="6428125" y="967550"/>
                <a:ext cx="112150" cy="98600"/>
              </a:xfrm>
              <a:custGeom>
                <a:rect b="b" l="l" r="r" t="t"/>
                <a:pathLst>
                  <a:path extrusionOk="0" h="3944" w="4486">
                    <a:moveTo>
                      <a:pt x="3302" y="116"/>
                    </a:moveTo>
                    <a:lnTo>
                      <a:pt x="4337" y="1972"/>
                    </a:lnTo>
                    <a:lnTo>
                      <a:pt x="3302" y="3812"/>
                    </a:lnTo>
                    <a:lnTo>
                      <a:pt x="1199" y="3812"/>
                    </a:lnTo>
                    <a:lnTo>
                      <a:pt x="148" y="1972"/>
                    </a:lnTo>
                    <a:lnTo>
                      <a:pt x="1199" y="116"/>
                    </a:lnTo>
                    <a:close/>
                    <a:moveTo>
                      <a:pt x="1117" y="1"/>
                    </a:moveTo>
                    <a:lnTo>
                      <a:pt x="0" y="1972"/>
                    </a:lnTo>
                    <a:lnTo>
                      <a:pt x="1117" y="3944"/>
                    </a:lnTo>
                    <a:lnTo>
                      <a:pt x="3352" y="3944"/>
                    </a:lnTo>
                    <a:lnTo>
                      <a:pt x="4485" y="1972"/>
                    </a:lnTo>
                    <a:lnTo>
                      <a:pt x="336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8"/>
              <p:cNvSpPr/>
              <p:nvPr/>
            </p:nvSpPr>
            <p:spPr>
              <a:xfrm>
                <a:off x="5984525" y="1126925"/>
                <a:ext cx="374625" cy="24650"/>
              </a:xfrm>
              <a:custGeom>
                <a:rect b="b" l="l" r="r" t="t"/>
                <a:pathLst>
                  <a:path extrusionOk="0" h="986" w="14985">
                    <a:moveTo>
                      <a:pt x="658" y="0"/>
                    </a:moveTo>
                    <a:cubicBezTo>
                      <a:pt x="1" y="0"/>
                      <a:pt x="1" y="986"/>
                      <a:pt x="658" y="986"/>
                    </a:cubicBezTo>
                    <a:cubicBezTo>
                      <a:pt x="872" y="986"/>
                      <a:pt x="1052" y="854"/>
                      <a:pt x="1118" y="657"/>
                    </a:cubicBezTo>
                    <a:lnTo>
                      <a:pt x="14984" y="657"/>
                    </a:lnTo>
                    <a:lnTo>
                      <a:pt x="14984" y="345"/>
                    </a:lnTo>
                    <a:lnTo>
                      <a:pt x="1118" y="345"/>
                    </a:lnTo>
                    <a:cubicBezTo>
                      <a:pt x="1052" y="131"/>
                      <a:pt x="872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8"/>
              <p:cNvSpPr/>
              <p:nvPr/>
            </p:nvSpPr>
            <p:spPr>
              <a:xfrm>
                <a:off x="6854025" y="2214100"/>
                <a:ext cx="38225" cy="33700"/>
              </a:xfrm>
              <a:custGeom>
                <a:rect b="b" l="l" r="r" t="t"/>
                <a:pathLst>
                  <a:path extrusionOk="0" h="1348" w="1529">
                    <a:moveTo>
                      <a:pt x="1" y="0"/>
                    </a:moveTo>
                    <a:lnTo>
                      <a:pt x="379" y="674"/>
                    </a:lnTo>
                    <a:lnTo>
                      <a:pt x="773" y="1347"/>
                    </a:lnTo>
                    <a:lnTo>
                      <a:pt x="1151" y="674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28"/>
              <p:cNvSpPr/>
              <p:nvPr/>
            </p:nvSpPr>
            <p:spPr>
              <a:xfrm>
                <a:off x="6073675" y="659925"/>
                <a:ext cx="315450" cy="318325"/>
              </a:xfrm>
              <a:custGeom>
                <a:rect b="b" l="l" r="r" t="t"/>
                <a:pathLst>
                  <a:path extrusionOk="0" h="12733" w="12618">
                    <a:moveTo>
                      <a:pt x="493" y="0"/>
                    </a:moveTo>
                    <a:cubicBezTo>
                      <a:pt x="214" y="0"/>
                      <a:pt x="0" y="214"/>
                      <a:pt x="0" y="493"/>
                    </a:cubicBezTo>
                    <a:cubicBezTo>
                      <a:pt x="0" y="773"/>
                      <a:pt x="214" y="986"/>
                      <a:pt x="493" y="986"/>
                    </a:cubicBezTo>
                    <a:cubicBezTo>
                      <a:pt x="575" y="986"/>
                      <a:pt x="674" y="970"/>
                      <a:pt x="756" y="920"/>
                    </a:cubicBezTo>
                    <a:lnTo>
                      <a:pt x="12404" y="12733"/>
                    </a:lnTo>
                    <a:lnTo>
                      <a:pt x="12617" y="12503"/>
                    </a:lnTo>
                    <a:lnTo>
                      <a:pt x="10054" y="9907"/>
                    </a:lnTo>
                    <a:lnTo>
                      <a:pt x="10054" y="6391"/>
                    </a:lnTo>
                    <a:lnTo>
                      <a:pt x="7738" y="4042"/>
                    </a:lnTo>
                    <a:lnTo>
                      <a:pt x="7524" y="4256"/>
                    </a:lnTo>
                    <a:lnTo>
                      <a:pt x="9759" y="6523"/>
                    </a:lnTo>
                    <a:lnTo>
                      <a:pt x="9759" y="9595"/>
                    </a:lnTo>
                    <a:lnTo>
                      <a:pt x="953" y="674"/>
                    </a:lnTo>
                    <a:cubicBezTo>
                      <a:pt x="969" y="625"/>
                      <a:pt x="986" y="559"/>
                      <a:pt x="986" y="493"/>
                    </a:cubicBezTo>
                    <a:cubicBezTo>
                      <a:pt x="986" y="214"/>
                      <a:pt x="756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8"/>
              <p:cNvSpPr/>
              <p:nvPr/>
            </p:nvSpPr>
            <p:spPr>
              <a:xfrm>
                <a:off x="6890175" y="1281750"/>
                <a:ext cx="43150" cy="38650"/>
              </a:xfrm>
              <a:custGeom>
                <a:rect b="b" l="l" r="r" t="t"/>
                <a:pathLst>
                  <a:path extrusionOk="0" h="1546" w="1726">
                    <a:moveTo>
                      <a:pt x="1726" y="1"/>
                    </a:moveTo>
                    <a:lnTo>
                      <a:pt x="855" y="34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28"/>
              <p:cNvSpPr/>
              <p:nvPr/>
            </p:nvSpPr>
            <p:spPr>
              <a:xfrm>
                <a:off x="6890175" y="1229600"/>
                <a:ext cx="43150" cy="38225"/>
              </a:xfrm>
              <a:custGeom>
                <a:rect b="b" l="l" r="r" t="t"/>
                <a:pathLst>
                  <a:path extrusionOk="0" h="1529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33"/>
                    </a:lnTo>
                    <a:lnTo>
                      <a:pt x="444" y="789"/>
                    </a:lnTo>
                    <a:lnTo>
                      <a:pt x="888" y="1528"/>
                    </a:lnTo>
                    <a:lnTo>
                      <a:pt x="1315" y="772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28"/>
              <p:cNvSpPr/>
              <p:nvPr/>
            </p:nvSpPr>
            <p:spPr>
              <a:xfrm>
                <a:off x="708855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89" y="1282"/>
                    </a:lnTo>
                    <a:lnTo>
                      <a:pt x="1529" y="838"/>
                    </a:lnTo>
                    <a:lnTo>
                      <a:pt x="773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28"/>
              <p:cNvSpPr/>
              <p:nvPr/>
            </p:nvSpPr>
            <p:spPr>
              <a:xfrm>
                <a:off x="703680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73" y="1282"/>
                    </a:lnTo>
                    <a:lnTo>
                      <a:pt x="1529" y="838"/>
                    </a:lnTo>
                    <a:lnTo>
                      <a:pt x="756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28"/>
              <p:cNvSpPr/>
              <p:nvPr/>
            </p:nvSpPr>
            <p:spPr>
              <a:xfrm>
                <a:off x="6810075" y="2190275"/>
                <a:ext cx="126125" cy="444425"/>
              </a:xfrm>
              <a:custGeom>
                <a:rect b="b" l="l" r="r" t="t"/>
                <a:pathLst>
                  <a:path extrusionOk="0" h="17777" w="5045">
                    <a:moveTo>
                      <a:pt x="4519" y="312"/>
                    </a:moveTo>
                    <a:lnTo>
                      <a:pt x="2515" y="3812"/>
                    </a:lnTo>
                    <a:lnTo>
                      <a:pt x="527" y="312"/>
                    </a:lnTo>
                    <a:close/>
                    <a:moveTo>
                      <a:pt x="1" y="0"/>
                    </a:moveTo>
                    <a:lnTo>
                      <a:pt x="2367" y="4173"/>
                    </a:lnTo>
                    <a:lnTo>
                      <a:pt x="2367" y="7295"/>
                    </a:lnTo>
                    <a:lnTo>
                      <a:pt x="1167" y="8527"/>
                    </a:lnTo>
                    <a:lnTo>
                      <a:pt x="1167" y="13127"/>
                    </a:lnTo>
                    <a:cubicBezTo>
                      <a:pt x="642" y="13291"/>
                      <a:pt x="773" y="14063"/>
                      <a:pt x="1315" y="14063"/>
                    </a:cubicBezTo>
                    <a:cubicBezTo>
                      <a:pt x="1874" y="14063"/>
                      <a:pt x="2005" y="13291"/>
                      <a:pt x="1480" y="13127"/>
                    </a:cubicBezTo>
                    <a:lnTo>
                      <a:pt x="1480" y="8658"/>
                    </a:lnTo>
                    <a:lnTo>
                      <a:pt x="2367" y="7738"/>
                    </a:lnTo>
                    <a:lnTo>
                      <a:pt x="2367" y="16298"/>
                    </a:lnTo>
                    <a:cubicBezTo>
                      <a:pt x="1595" y="16478"/>
                      <a:pt x="1595" y="17596"/>
                      <a:pt x="2367" y="17760"/>
                    </a:cubicBezTo>
                    <a:lnTo>
                      <a:pt x="2367" y="17776"/>
                    </a:lnTo>
                    <a:lnTo>
                      <a:pt x="2679" y="17776"/>
                    </a:lnTo>
                    <a:lnTo>
                      <a:pt x="2679" y="17760"/>
                    </a:lnTo>
                    <a:cubicBezTo>
                      <a:pt x="3451" y="17596"/>
                      <a:pt x="3451" y="16478"/>
                      <a:pt x="2679" y="16298"/>
                    </a:cubicBezTo>
                    <a:lnTo>
                      <a:pt x="2679" y="4173"/>
                    </a:lnTo>
                    <a:lnTo>
                      <a:pt x="5045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28"/>
              <p:cNvSpPr/>
              <p:nvPr/>
            </p:nvSpPr>
            <p:spPr>
              <a:xfrm>
                <a:off x="6920150" y="1990650"/>
                <a:ext cx="83400" cy="301500"/>
              </a:xfrm>
              <a:custGeom>
                <a:rect b="b" l="l" r="r" t="t"/>
                <a:pathLst>
                  <a:path extrusionOk="0" h="12060" w="3336">
                    <a:moveTo>
                      <a:pt x="182" y="1"/>
                    </a:moveTo>
                    <a:lnTo>
                      <a:pt x="1" y="247"/>
                    </a:lnTo>
                    <a:lnTo>
                      <a:pt x="3040" y="2745"/>
                    </a:lnTo>
                    <a:lnTo>
                      <a:pt x="3040" y="12060"/>
                    </a:lnTo>
                    <a:lnTo>
                      <a:pt x="3336" y="12060"/>
                    </a:lnTo>
                    <a:lnTo>
                      <a:pt x="3336" y="2597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28"/>
              <p:cNvSpPr/>
              <p:nvPr/>
            </p:nvSpPr>
            <p:spPr>
              <a:xfrm>
                <a:off x="6492200" y="592975"/>
                <a:ext cx="86675" cy="313825"/>
              </a:xfrm>
              <a:custGeom>
                <a:rect b="b" l="l" r="r" t="t"/>
                <a:pathLst>
                  <a:path extrusionOk="0" h="12553" w="3467">
                    <a:moveTo>
                      <a:pt x="1676" y="9579"/>
                    </a:moveTo>
                    <a:cubicBezTo>
                      <a:pt x="2859" y="9579"/>
                      <a:pt x="3467" y="11008"/>
                      <a:pt x="2629" y="11862"/>
                    </a:cubicBezTo>
                    <a:cubicBezTo>
                      <a:pt x="2355" y="12142"/>
                      <a:pt x="2016" y="12266"/>
                      <a:pt x="1683" y="12266"/>
                    </a:cubicBezTo>
                    <a:cubicBezTo>
                      <a:pt x="998" y="12266"/>
                      <a:pt x="340" y="11738"/>
                      <a:pt x="329" y="10942"/>
                    </a:cubicBezTo>
                    <a:cubicBezTo>
                      <a:pt x="329" y="10186"/>
                      <a:pt x="920" y="9579"/>
                      <a:pt x="1676" y="9579"/>
                    </a:cubicBezTo>
                    <a:close/>
                    <a:moveTo>
                      <a:pt x="1692" y="1"/>
                    </a:moveTo>
                    <a:cubicBezTo>
                      <a:pt x="1413" y="1"/>
                      <a:pt x="1199" y="214"/>
                      <a:pt x="1199" y="493"/>
                    </a:cubicBezTo>
                    <a:cubicBezTo>
                      <a:pt x="1199" y="691"/>
                      <a:pt x="1331" y="888"/>
                      <a:pt x="1528" y="953"/>
                    </a:cubicBezTo>
                    <a:lnTo>
                      <a:pt x="1528" y="9266"/>
                    </a:lnTo>
                    <a:cubicBezTo>
                      <a:pt x="641" y="9349"/>
                      <a:pt x="0" y="10104"/>
                      <a:pt x="33" y="10975"/>
                    </a:cubicBezTo>
                    <a:cubicBezTo>
                      <a:pt x="66" y="11862"/>
                      <a:pt x="789" y="12552"/>
                      <a:pt x="1676" y="12552"/>
                    </a:cubicBezTo>
                    <a:cubicBezTo>
                      <a:pt x="2546" y="12552"/>
                      <a:pt x="3269" y="11862"/>
                      <a:pt x="3319" y="10975"/>
                    </a:cubicBezTo>
                    <a:cubicBezTo>
                      <a:pt x="3352" y="10104"/>
                      <a:pt x="2694" y="9349"/>
                      <a:pt x="1824" y="9266"/>
                    </a:cubicBezTo>
                    <a:lnTo>
                      <a:pt x="1824" y="953"/>
                    </a:lnTo>
                    <a:cubicBezTo>
                      <a:pt x="2037" y="904"/>
                      <a:pt x="2169" y="707"/>
                      <a:pt x="2169" y="493"/>
                    </a:cubicBezTo>
                    <a:cubicBezTo>
                      <a:pt x="2169" y="214"/>
                      <a:pt x="1955" y="1"/>
                      <a:pt x="169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28"/>
              <p:cNvSpPr/>
              <p:nvPr/>
            </p:nvSpPr>
            <p:spPr>
              <a:xfrm>
                <a:off x="6110225" y="1042300"/>
                <a:ext cx="63675" cy="55900"/>
              </a:xfrm>
              <a:custGeom>
                <a:rect b="b" l="l" r="r" t="t"/>
                <a:pathLst>
                  <a:path extrusionOk="0" h="2236" w="2547">
                    <a:moveTo>
                      <a:pt x="641" y="1"/>
                    </a:moveTo>
                    <a:lnTo>
                      <a:pt x="0" y="1118"/>
                    </a:lnTo>
                    <a:lnTo>
                      <a:pt x="641" y="2235"/>
                    </a:lnTo>
                    <a:lnTo>
                      <a:pt x="1906" y="2235"/>
                    </a:lnTo>
                    <a:lnTo>
                      <a:pt x="2547" y="1118"/>
                    </a:lnTo>
                    <a:lnTo>
                      <a:pt x="190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8"/>
              <p:cNvSpPr/>
              <p:nvPr/>
            </p:nvSpPr>
            <p:spPr>
              <a:xfrm>
                <a:off x="6673325" y="1685900"/>
                <a:ext cx="145400" cy="128175"/>
              </a:xfrm>
              <a:custGeom>
                <a:rect b="b" l="l" r="r" t="t"/>
                <a:pathLst>
                  <a:path extrusionOk="0" h="5127" w="5816">
                    <a:moveTo>
                      <a:pt x="5307" y="313"/>
                    </a:moveTo>
                    <a:lnTo>
                      <a:pt x="2908" y="4519"/>
                    </a:lnTo>
                    <a:lnTo>
                      <a:pt x="509" y="313"/>
                    </a:lnTo>
                    <a:close/>
                    <a:moveTo>
                      <a:pt x="0" y="1"/>
                    </a:moveTo>
                    <a:lnTo>
                      <a:pt x="2908" y="5127"/>
                    </a:lnTo>
                    <a:lnTo>
                      <a:pt x="581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28"/>
              <p:cNvSpPr/>
              <p:nvPr/>
            </p:nvSpPr>
            <p:spPr>
              <a:xfrm>
                <a:off x="5855575" y="1075175"/>
                <a:ext cx="109275" cy="128150"/>
              </a:xfrm>
              <a:custGeom>
                <a:rect b="b" l="l" r="r" t="t"/>
                <a:pathLst>
                  <a:path extrusionOk="0" h="5126" w="4371">
                    <a:moveTo>
                      <a:pt x="4058" y="542"/>
                    </a:moveTo>
                    <a:lnTo>
                      <a:pt x="4058" y="4584"/>
                    </a:lnTo>
                    <a:lnTo>
                      <a:pt x="592" y="2563"/>
                    </a:lnTo>
                    <a:lnTo>
                      <a:pt x="4058" y="542"/>
                    </a:lnTo>
                    <a:close/>
                    <a:moveTo>
                      <a:pt x="4370" y="0"/>
                    </a:moveTo>
                    <a:lnTo>
                      <a:pt x="0" y="2563"/>
                    </a:lnTo>
                    <a:lnTo>
                      <a:pt x="4370" y="5126"/>
                    </a:lnTo>
                    <a:lnTo>
                      <a:pt x="437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8"/>
              <p:cNvSpPr/>
              <p:nvPr/>
            </p:nvSpPr>
            <p:spPr>
              <a:xfrm>
                <a:off x="6865950" y="1821575"/>
                <a:ext cx="70125" cy="59850"/>
              </a:xfrm>
              <a:custGeom>
                <a:rect b="b" l="l" r="r" t="t"/>
                <a:pathLst>
                  <a:path extrusionOk="0" h="2394" w="2805">
                    <a:moveTo>
                      <a:pt x="1207" y="1"/>
                    </a:moveTo>
                    <a:cubicBezTo>
                      <a:pt x="591" y="1"/>
                      <a:pt x="0" y="474"/>
                      <a:pt x="0" y="1195"/>
                    </a:cubicBezTo>
                    <a:cubicBezTo>
                      <a:pt x="0" y="1852"/>
                      <a:pt x="526" y="2394"/>
                      <a:pt x="1183" y="2394"/>
                    </a:cubicBezTo>
                    <a:cubicBezTo>
                      <a:pt x="1190" y="2394"/>
                      <a:pt x="1197" y="2394"/>
                      <a:pt x="1203" y="2394"/>
                    </a:cubicBezTo>
                    <a:cubicBezTo>
                      <a:pt x="2274" y="2394"/>
                      <a:pt x="2805" y="1108"/>
                      <a:pt x="2054" y="357"/>
                    </a:cubicBezTo>
                    <a:cubicBezTo>
                      <a:pt x="1808" y="111"/>
                      <a:pt x="1505" y="1"/>
                      <a:pt x="1207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8"/>
              <p:cNvSpPr/>
              <p:nvPr/>
            </p:nvSpPr>
            <p:spPr>
              <a:xfrm>
                <a:off x="6745600" y="964250"/>
                <a:ext cx="122600" cy="104775"/>
              </a:xfrm>
              <a:custGeom>
                <a:rect b="b" l="l" r="r" t="t"/>
                <a:pathLst>
                  <a:path extrusionOk="0" h="4191" w="4904">
                    <a:moveTo>
                      <a:pt x="2129" y="1"/>
                    </a:moveTo>
                    <a:cubicBezTo>
                      <a:pt x="1052" y="1"/>
                      <a:pt x="17" y="839"/>
                      <a:pt x="17" y="2104"/>
                    </a:cubicBezTo>
                    <a:cubicBezTo>
                      <a:pt x="1" y="3254"/>
                      <a:pt x="937" y="4191"/>
                      <a:pt x="2087" y="4191"/>
                    </a:cubicBezTo>
                    <a:cubicBezTo>
                      <a:pt x="2101" y="4191"/>
                      <a:pt x="2114" y="4191"/>
                      <a:pt x="2128" y="4191"/>
                    </a:cubicBezTo>
                    <a:cubicBezTo>
                      <a:pt x="3974" y="4191"/>
                      <a:pt x="4903" y="1963"/>
                      <a:pt x="3599" y="626"/>
                    </a:cubicBezTo>
                    <a:cubicBezTo>
                      <a:pt x="3172" y="194"/>
                      <a:pt x="2646" y="1"/>
                      <a:pt x="2129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8"/>
              <p:cNvSpPr/>
              <p:nvPr/>
            </p:nvSpPr>
            <p:spPr>
              <a:xfrm>
                <a:off x="5658425" y="873900"/>
                <a:ext cx="50125" cy="43575"/>
              </a:xfrm>
              <a:custGeom>
                <a:rect b="b" l="l" r="r" t="t"/>
                <a:pathLst>
                  <a:path extrusionOk="0" h="1743" w="2005">
                    <a:moveTo>
                      <a:pt x="510" y="1"/>
                    </a:moveTo>
                    <a:lnTo>
                      <a:pt x="0" y="872"/>
                    </a:lnTo>
                    <a:lnTo>
                      <a:pt x="510" y="1742"/>
                    </a:lnTo>
                    <a:lnTo>
                      <a:pt x="1496" y="1742"/>
                    </a:lnTo>
                    <a:lnTo>
                      <a:pt x="2005" y="872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8"/>
              <p:cNvSpPr/>
              <p:nvPr/>
            </p:nvSpPr>
            <p:spPr>
              <a:xfrm>
                <a:off x="6459750" y="995475"/>
                <a:ext cx="48900" cy="42750"/>
              </a:xfrm>
              <a:custGeom>
                <a:rect b="b" l="l" r="r" t="t"/>
                <a:pathLst>
                  <a:path extrusionOk="0" h="1710" w="1956">
                    <a:moveTo>
                      <a:pt x="493" y="1"/>
                    </a:moveTo>
                    <a:lnTo>
                      <a:pt x="0" y="855"/>
                    </a:lnTo>
                    <a:lnTo>
                      <a:pt x="493" y="1709"/>
                    </a:lnTo>
                    <a:lnTo>
                      <a:pt x="1462" y="1709"/>
                    </a:lnTo>
                    <a:lnTo>
                      <a:pt x="1955" y="855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8"/>
              <p:cNvSpPr/>
              <p:nvPr/>
            </p:nvSpPr>
            <p:spPr>
              <a:xfrm>
                <a:off x="6723425" y="1713425"/>
                <a:ext cx="45200" cy="39450"/>
              </a:xfrm>
              <a:custGeom>
                <a:rect b="b" l="l" r="r" t="t"/>
                <a:pathLst>
                  <a:path extrusionOk="0" h="1578" w="1808">
                    <a:moveTo>
                      <a:pt x="0" y="0"/>
                    </a:moveTo>
                    <a:lnTo>
                      <a:pt x="460" y="789"/>
                    </a:lnTo>
                    <a:lnTo>
                      <a:pt x="904" y="1578"/>
                    </a:lnTo>
                    <a:lnTo>
                      <a:pt x="1348" y="789"/>
                    </a:lnTo>
                    <a:lnTo>
                      <a:pt x="1808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8"/>
              <p:cNvSpPr/>
              <p:nvPr/>
            </p:nvSpPr>
            <p:spPr>
              <a:xfrm>
                <a:off x="5907725" y="1119925"/>
                <a:ext cx="33300" cy="38650"/>
              </a:xfrm>
              <a:custGeom>
                <a:rect b="b" l="l" r="r" t="t"/>
                <a:pathLst>
                  <a:path extrusionOk="0" h="1546" w="1332">
                    <a:moveTo>
                      <a:pt x="1332" y="1"/>
                    </a:moveTo>
                    <a:lnTo>
                      <a:pt x="674" y="379"/>
                    </a:lnTo>
                    <a:lnTo>
                      <a:pt x="1" y="773"/>
                    </a:lnTo>
                    <a:lnTo>
                      <a:pt x="674" y="1167"/>
                    </a:lnTo>
                    <a:lnTo>
                      <a:pt x="1332" y="1545"/>
                    </a:lnTo>
                    <a:lnTo>
                      <a:pt x="1332" y="773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04" name="Google Shape;1304;p28"/>
          <p:cNvSpPr txBox="1"/>
          <p:nvPr>
            <p:ph type="title"/>
          </p:nvPr>
        </p:nvSpPr>
        <p:spPr>
          <a:xfrm>
            <a:off x="715200" y="42080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_1_1_1_1_1"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Google Shape;1306;p29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7" name="Google Shape;1307;p29"/>
          <p:cNvGrpSpPr/>
          <p:nvPr/>
        </p:nvGrpSpPr>
        <p:grpSpPr>
          <a:xfrm>
            <a:off x="-9529" y="-15073"/>
            <a:ext cx="9153530" cy="5197293"/>
            <a:chOff x="-9529" y="-15073"/>
            <a:chExt cx="9153530" cy="5197293"/>
          </a:xfrm>
        </p:grpSpPr>
        <p:sp>
          <p:nvSpPr>
            <p:cNvPr id="1308" name="Google Shape;1308;p29"/>
            <p:cNvSpPr/>
            <p:nvPr/>
          </p:nvSpPr>
          <p:spPr>
            <a:xfrm rot="5400000">
              <a:off x="-524036" y="499434"/>
              <a:ext cx="1707042" cy="678028"/>
            </a:xfrm>
            <a:custGeom>
              <a:rect b="b" l="l" r="r" t="t"/>
              <a:pathLst>
                <a:path extrusionOk="0" h="15327" w="31552">
                  <a:moveTo>
                    <a:pt x="0" y="15327"/>
                  </a:moveTo>
                  <a:lnTo>
                    <a:pt x="31551" y="15327"/>
                  </a:lnTo>
                  <a:cubicBezTo>
                    <a:pt x="27350" y="13248"/>
                    <a:pt x="23202" y="10630"/>
                    <a:pt x="19264" y="7716"/>
                  </a:cubicBezTo>
                  <a:cubicBezTo>
                    <a:pt x="8846" y="0"/>
                    <a:pt x="2998" y="539"/>
                    <a:pt x="0" y="2175"/>
                  </a:cubicBezTo>
                  <a:close/>
                </a:path>
              </a:pathLst>
            </a:custGeom>
            <a:solidFill>
              <a:srgbClr val="6F95D4">
                <a:alpha val="1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9" name="Google Shape;1309;p29"/>
            <p:cNvGrpSpPr/>
            <p:nvPr/>
          </p:nvGrpSpPr>
          <p:grpSpPr>
            <a:xfrm rot="5400000">
              <a:off x="6027483" y="2065702"/>
              <a:ext cx="3015890" cy="3217146"/>
              <a:chOff x="5229625" y="592975"/>
              <a:chExt cx="1914000" cy="2041725"/>
            </a:xfrm>
          </p:grpSpPr>
          <p:sp>
            <p:nvSpPr>
              <p:cNvPr id="1310" name="Google Shape;1310;p29"/>
              <p:cNvSpPr/>
              <p:nvPr/>
            </p:nvSpPr>
            <p:spPr>
              <a:xfrm>
                <a:off x="6221925" y="672250"/>
                <a:ext cx="24675" cy="24675"/>
              </a:xfrm>
              <a:custGeom>
                <a:rect b="b" l="l" r="r" t="t"/>
                <a:pathLst>
                  <a:path extrusionOk="0" h="987" w="987">
                    <a:moveTo>
                      <a:pt x="494" y="0"/>
                    </a:moveTo>
                    <a:cubicBezTo>
                      <a:pt x="231" y="0"/>
                      <a:pt x="1" y="230"/>
                      <a:pt x="1" y="493"/>
                    </a:cubicBezTo>
                    <a:cubicBezTo>
                      <a:pt x="1" y="772"/>
                      <a:pt x="231" y="986"/>
                      <a:pt x="494" y="986"/>
                    </a:cubicBezTo>
                    <a:cubicBezTo>
                      <a:pt x="773" y="986"/>
                      <a:pt x="987" y="772"/>
                      <a:pt x="987" y="493"/>
                    </a:cubicBezTo>
                    <a:cubicBezTo>
                      <a:pt x="987" y="230"/>
                      <a:pt x="773" y="0"/>
                      <a:pt x="494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9"/>
              <p:cNvSpPr/>
              <p:nvPr/>
            </p:nvSpPr>
            <p:spPr>
              <a:xfrm>
                <a:off x="6762850" y="719475"/>
                <a:ext cx="62450" cy="53825"/>
              </a:xfrm>
              <a:custGeom>
                <a:rect b="b" l="l" r="r" t="t"/>
                <a:pathLst>
                  <a:path extrusionOk="0" h="2153" w="2498">
                    <a:moveTo>
                      <a:pt x="1249" y="1"/>
                    </a:moveTo>
                    <a:lnTo>
                      <a:pt x="625" y="1085"/>
                    </a:lnTo>
                    <a:lnTo>
                      <a:pt x="1" y="2153"/>
                    </a:lnTo>
                    <a:lnTo>
                      <a:pt x="2498" y="2153"/>
                    </a:lnTo>
                    <a:lnTo>
                      <a:pt x="1874" y="1085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29"/>
              <p:cNvSpPr/>
              <p:nvPr/>
            </p:nvSpPr>
            <p:spPr>
              <a:xfrm>
                <a:off x="7076225" y="1004325"/>
                <a:ext cx="29075" cy="24875"/>
              </a:xfrm>
              <a:custGeom>
                <a:rect b="b" l="l" r="r" t="t"/>
                <a:pathLst>
                  <a:path extrusionOk="0" h="995" w="1163">
                    <a:moveTo>
                      <a:pt x="506" y="1"/>
                    </a:moveTo>
                    <a:cubicBezTo>
                      <a:pt x="255" y="1"/>
                      <a:pt x="17" y="203"/>
                      <a:pt x="17" y="501"/>
                    </a:cubicBezTo>
                    <a:cubicBezTo>
                      <a:pt x="1" y="764"/>
                      <a:pt x="231" y="994"/>
                      <a:pt x="494" y="994"/>
                    </a:cubicBezTo>
                    <a:cubicBezTo>
                      <a:pt x="500" y="994"/>
                      <a:pt x="507" y="994"/>
                      <a:pt x="513" y="994"/>
                    </a:cubicBezTo>
                    <a:cubicBezTo>
                      <a:pt x="944" y="994"/>
                      <a:pt x="1163" y="464"/>
                      <a:pt x="855" y="156"/>
                    </a:cubicBezTo>
                    <a:cubicBezTo>
                      <a:pt x="753" y="49"/>
                      <a:pt x="628" y="1"/>
                      <a:pt x="50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29"/>
              <p:cNvSpPr/>
              <p:nvPr/>
            </p:nvSpPr>
            <p:spPr>
              <a:xfrm>
                <a:off x="6829400" y="1799550"/>
                <a:ext cx="136375" cy="105300"/>
              </a:xfrm>
              <a:custGeom>
                <a:rect b="b" l="l" r="r" t="t"/>
                <a:pathLst>
                  <a:path extrusionOk="0" h="4212" w="5455">
                    <a:moveTo>
                      <a:pt x="2639" y="120"/>
                    </a:moveTo>
                    <a:cubicBezTo>
                      <a:pt x="3652" y="120"/>
                      <a:pt x="4622" y="893"/>
                      <a:pt x="4633" y="2076"/>
                    </a:cubicBezTo>
                    <a:cubicBezTo>
                      <a:pt x="4633" y="3176"/>
                      <a:pt x="3746" y="4080"/>
                      <a:pt x="2645" y="4096"/>
                    </a:cubicBezTo>
                    <a:cubicBezTo>
                      <a:pt x="887" y="4096"/>
                      <a:pt x="0" y="1961"/>
                      <a:pt x="1232" y="712"/>
                    </a:cubicBezTo>
                    <a:cubicBezTo>
                      <a:pt x="1641" y="303"/>
                      <a:pt x="2145" y="120"/>
                      <a:pt x="2639" y="120"/>
                    </a:cubicBezTo>
                    <a:close/>
                    <a:moveTo>
                      <a:pt x="2669" y="0"/>
                    </a:moveTo>
                    <a:cubicBezTo>
                      <a:pt x="1599" y="0"/>
                      <a:pt x="564" y="826"/>
                      <a:pt x="542" y="2076"/>
                    </a:cubicBezTo>
                    <a:cubicBezTo>
                      <a:pt x="542" y="3242"/>
                      <a:pt x="1479" y="4211"/>
                      <a:pt x="2645" y="4211"/>
                    </a:cubicBezTo>
                    <a:cubicBezTo>
                      <a:pt x="4518" y="4211"/>
                      <a:pt x="5454" y="1961"/>
                      <a:pt x="4140" y="630"/>
                    </a:cubicBezTo>
                    <a:cubicBezTo>
                      <a:pt x="3716" y="195"/>
                      <a:pt x="3188" y="0"/>
                      <a:pt x="2669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29"/>
              <p:cNvSpPr/>
              <p:nvPr/>
            </p:nvSpPr>
            <p:spPr>
              <a:xfrm>
                <a:off x="6391150" y="824600"/>
                <a:ext cx="97550" cy="83325"/>
              </a:xfrm>
              <a:custGeom>
                <a:rect b="b" l="l" r="r" t="t"/>
                <a:pathLst>
                  <a:path extrusionOk="0" h="3333" w="3902">
                    <a:moveTo>
                      <a:pt x="1678" y="302"/>
                    </a:moveTo>
                    <a:cubicBezTo>
                      <a:pt x="2013" y="302"/>
                      <a:pt x="2353" y="427"/>
                      <a:pt x="2629" y="708"/>
                    </a:cubicBezTo>
                    <a:cubicBezTo>
                      <a:pt x="3479" y="1574"/>
                      <a:pt x="2866" y="3024"/>
                      <a:pt x="1664" y="3024"/>
                    </a:cubicBezTo>
                    <a:cubicBezTo>
                      <a:pt x="1657" y="3024"/>
                      <a:pt x="1650" y="3024"/>
                      <a:pt x="1643" y="3024"/>
                    </a:cubicBezTo>
                    <a:cubicBezTo>
                      <a:pt x="904" y="3024"/>
                      <a:pt x="296" y="2416"/>
                      <a:pt x="313" y="1677"/>
                    </a:cubicBezTo>
                    <a:cubicBezTo>
                      <a:pt x="302" y="854"/>
                      <a:pt x="976" y="302"/>
                      <a:pt x="1678" y="302"/>
                    </a:cubicBezTo>
                    <a:close/>
                    <a:moveTo>
                      <a:pt x="1684" y="1"/>
                    </a:moveTo>
                    <a:cubicBezTo>
                      <a:pt x="1670" y="1"/>
                      <a:pt x="1657" y="1"/>
                      <a:pt x="1643" y="1"/>
                    </a:cubicBezTo>
                    <a:cubicBezTo>
                      <a:pt x="723" y="1"/>
                      <a:pt x="1" y="757"/>
                      <a:pt x="1" y="1677"/>
                    </a:cubicBezTo>
                    <a:cubicBezTo>
                      <a:pt x="12" y="2672"/>
                      <a:pt x="834" y="3332"/>
                      <a:pt x="1685" y="3332"/>
                    </a:cubicBezTo>
                    <a:cubicBezTo>
                      <a:pt x="2100" y="3332"/>
                      <a:pt x="2521" y="3176"/>
                      <a:pt x="2859" y="2827"/>
                    </a:cubicBezTo>
                    <a:cubicBezTo>
                      <a:pt x="3901" y="1785"/>
                      <a:pt x="3152" y="1"/>
                      <a:pt x="168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29"/>
              <p:cNvSpPr/>
              <p:nvPr/>
            </p:nvSpPr>
            <p:spPr>
              <a:xfrm>
                <a:off x="6808450" y="1972175"/>
                <a:ext cx="43150" cy="36700"/>
              </a:xfrm>
              <a:custGeom>
                <a:rect b="b" l="l" r="r" t="t"/>
                <a:pathLst>
                  <a:path extrusionOk="0" h="1468" w="1726">
                    <a:moveTo>
                      <a:pt x="986" y="1"/>
                    </a:moveTo>
                    <a:cubicBezTo>
                      <a:pt x="345" y="1"/>
                      <a:pt x="0" y="789"/>
                      <a:pt x="460" y="1249"/>
                    </a:cubicBezTo>
                    <a:cubicBezTo>
                      <a:pt x="611" y="1400"/>
                      <a:pt x="799" y="1468"/>
                      <a:pt x="983" y="1468"/>
                    </a:cubicBezTo>
                    <a:cubicBezTo>
                      <a:pt x="1361" y="1468"/>
                      <a:pt x="1725" y="1182"/>
                      <a:pt x="1725" y="740"/>
                    </a:cubicBezTo>
                    <a:cubicBezTo>
                      <a:pt x="1725" y="329"/>
                      <a:pt x="1397" y="1"/>
                      <a:pt x="98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29"/>
              <p:cNvSpPr/>
              <p:nvPr/>
            </p:nvSpPr>
            <p:spPr>
              <a:xfrm>
                <a:off x="6419900" y="853775"/>
                <a:ext cx="29175" cy="24775"/>
              </a:xfrm>
              <a:custGeom>
                <a:rect b="b" l="l" r="r" t="t"/>
                <a:pathLst>
                  <a:path extrusionOk="0" h="991" w="1167">
                    <a:moveTo>
                      <a:pt x="493" y="1"/>
                    </a:moveTo>
                    <a:cubicBezTo>
                      <a:pt x="214" y="1"/>
                      <a:pt x="1" y="231"/>
                      <a:pt x="17" y="510"/>
                    </a:cubicBezTo>
                    <a:cubicBezTo>
                      <a:pt x="17" y="805"/>
                      <a:pt x="256" y="991"/>
                      <a:pt x="504" y="991"/>
                    </a:cubicBezTo>
                    <a:cubicBezTo>
                      <a:pt x="629" y="991"/>
                      <a:pt x="756" y="943"/>
                      <a:pt x="855" y="839"/>
                    </a:cubicBezTo>
                    <a:cubicBezTo>
                      <a:pt x="1167" y="527"/>
                      <a:pt x="937" y="1"/>
                      <a:pt x="49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29"/>
              <p:cNvSpPr/>
              <p:nvPr/>
            </p:nvSpPr>
            <p:spPr>
              <a:xfrm>
                <a:off x="7043775" y="976225"/>
                <a:ext cx="99850" cy="82125"/>
              </a:xfrm>
              <a:custGeom>
                <a:rect b="b" l="l" r="r" t="t"/>
                <a:pathLst>
                  <a:path extrusionOk="0" h="3285" w="3994">
                    <a:moveTo>
                      <a:pt x="1792" y="297"/>
                    </a:moveTo>
                    <a:cubicBezTo>
                      <a:pt x="2474" y="297"/>
                      <a:pt x="3128" y="821"/>
                      <a:pt x="3139" y="1625"/>
                    </a:cubicBezTo>
                    <a:cubicBezTo>
                      <a:pt x="3139" y="2364"/>
                      <a:pt x="2547" y="2972"/>
                      <a:pt x="1792" y="2989"/>
                    </a:cubicBezTo>
                    <a:cubicBezTo>
                      <a:pt x="609" y="2989"/>
                      <a:pt x="1" y="1543"/>
                      <a:pt x="839" y="705"/>
                    </a:cubicBezTo>
                    <a:cubicBezTo>
                      <a:pt x="1115" y="424"/>
                      <a:pt x="1457" y="297"/>
                      <a:pt x="1792" y="297"/>
                    </a:cubicBezTo>
                    <a:close/>
                    <a:moveTo>
                      <a:pt x="1802" y="0"/>
                    </a:moveTo>
                    <a:cubicBezTo>
                      <a:pt x="966" y="0"/>
                      <a:pt x="160" y="642"/>
                      <a:pt x="149" y="1625"/>
                    </a:cubicBezTo>
                    <a:cubicBezTo>
                      <a:pt x="149" y="2529"/>
                      <a:pt x="888" y="3284"/>
                      <a:pt x="1792" y="3284"/>
                    </a:cubicBezTo>
                    <a:cubicBezTo>
                      <a:pt x="3254" y="3284"/>
                      <a:pt x="3993" y="1527"/>
                      <a:pt x="2958" y="492"/>
                    </a:cubicBezTo>
                    <a:cubicBezTo>
                      <a:pt x="2625" y="153"/>
                      <a:pt x="2210" y="0"/>
                      <a:pt x="1802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29"/>
              <p:cNvSpPr/>
              <p:nvPr/>
            </p:nvSpPr>
            <p:spPr>
              <a:xfrm>
                <a:off x="6193175" y="643075"/>
                <a:ext cx="82175" cy="83400"/>
              </a:xfrm>
              <a:custGeom>
                <a:rect b="b" l="l" r="r" t="t"/>
                <a:pathLst>
                  <a:path extrusionOk="0" h="3336" w="3287">
                    <a:moveTo>
                      <a:pt x="1644" y="313"/>
                    </a:moveTo>
                    <a:cubicBezTo>
                      <a:pt x="2399" y="313"/>
                      <a:pt x="2991" y="921"/>
                      <a:pt x="2991" y="1660"/>
                    </a:cubicBezTo>
                    <a:cubicBezTo>
                      <a:pt x="3007" y="2416"/>
                      <a:pt x="2399" y="3024"/>
                      <a:pt x="1644" y="3024"/>
                    </a:cubicBezTo>
                    <a:cubicBezTo>
                      <a:pt x="904" y="3024"/>
                      <a:pt x="297" y="2416"/>
                      <a:pt x="313" y="1677"/>
                    </a:cubicBezTo>
                    <a:cubicBezTo>
                      <a:pt x="297" y="921"/>
                      <a:pt x="904" y="313"/>
                      <a:pt x="1644" y="313"/>
                    </a:cubicBezTo>
                    <a:close/>
                    <a:moveTo>
                      <a:pt x="1644" y="1"/>
                    </a:moveTo>
                    <a:cubicBezTo>
                      <a:pt x="740" y="1"/>
                      <a:pt x="1" y="757"/>
                      <a:pt x="1" y="1660"/>
                    </a:cubicBezTo>
                    <a:cubicBezTo>
                      <a:pt x="1" y="2580"/>
                      <a:pt x="740" y="3319"/>
                      <a:pt x="1644" y="3336"/>
                    </a:cubicBezTo>
                    <a:cubicBezTo>
                      <a:pt x="2564" y="3319"/>
                      <a:pt x="3287" y="2580"/>
                      <a:pt x="3287" y="1660"/>
                    </a:cubicBezTo>
                    <a:cubicBezTo>
                      <a:pt x="3287" y="757"/>
                      <a:pt x="2564" y="1"/>
                      <a:pt x="164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29"/>
              <p:cNvSpPr/>
              <p:nvPr/>
            </p:nvSpPr>
            <p:spPr>
              <a:xfrm>
                <a:off x="7010525" y="1609975"/>
                <a:ext cx="99825" cy="82525"/>
              </a:xfrm>
              <a:custGeom>
                <a:rect b="b" l="l" r="r" t="t"/>
                <a:pathLst>
                  <a:path extrusionOk="0" h="3301" w="3993">
                    <a:moveTo>
                      <a:pt x="1784" y="301"/>
                    </a:moveTo>
                    <a:cubicBezTo>
                      <a:pt x="2469" y="301"/>
                      <a:pt x="3127" y="829"/>
                      <a:pt x="3138" y="1625"/>
                    </a:cubicBezTo>
                    <a:cubicBezTo>
                      <a:pt x="3155" y="2381"/>
                      <a:pt x="2547" y="2988"/>
                      <a:pt x="1807" y="2988"/>
                    </a:cubicBezTo>
                    <a:cubicBezTo>
                      <a:pt x="608" y="2988"/>
                      <a:pt x="0" y="1543"/>
                      <a:pt x="838" y="705"/>
                    </a:cubicBezTo>
                    <a:cubicBezTo>
                      <a:pt x="1112" y="425"/>
                      <a:pt x="1451" y="301"/>
                      <a:pt x="1784" y="301"/>
                    </a:cubicBezTo>
                    <a:close/>
                    <a:moveTo>
                      <a:pt x="1810" y="0"/>
                    </a:moveTo>
                    <a:cubicBezTo>
                      <a:pt x="972" y="0"/>
                      <a:pt x="170" y="642"/>
                      <a:pt x="148" y="1625"/>
                    </a:cubicBezTo>
                    <a:cubicBezTo>
                      <a:pt x="148" y="2545"/>
                      <a:pt x="887" y="3284"/>
                      <a:pt x="1791" y="3301"/>
                    </a:cubicBezTo>
                    <a:cubicBezTo>
                      <a:pt x="3253" y="3301"/>
                      <a:pt x="3992" y="1543"/>
                      <a:pt x="2974" y="491"/>
                    </a:cubicBezTo>
                    <a:cubicBezTo>
                      <a:pt x="2635" y="152"/>
                      <a:pt x="2218" y="0"/>
                      <a:pt x="1810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29"/>
              <p:cNvSpPr/>
              <p:nvPr/>
            </p:nvSpPr>
            <p:spPr>
              <a:xfrm>
                <a:off x="7042975" y="163865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503" y="1"/>
                    </a:moveTo>
                    <a:cubicBezTo>
                      <a:pt x="253" y="1"/>
                      <a:pt x="17" y="191"/>
                      <a:pt x="17" y="478"/>
                    </a:cubicBezTo>
                    <a:cubicBezTo>
                      <a:pt x="0" y="757"/>
                      <a:pt x="230" y="971"/>
                      <a:pt x="493" y="971"/>
                    </a:cubicBezTo>
                    <a:cubicBezTo>
                      <a:pt x="937" y="971"/>
                      <a:pt x="1150" y="445"/>
                      <a:pt x="854" y="149"/>
                    </a:cubicBezTo>
                    <a:cubicBezTo>
                      <a:pt x="752" y="47"/>
                      <a:pt x="626" y="1"/>
                      <a:pt x="50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29"/>
              <p:cNvSpPr/>
              <p:nvPr/>
            </p:nvSpPr>
            <p:spPr>
              <a:xfrm>
                <a:off x="6517650" y="85420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658" y="0"/>
                    </a:moveTo>
                    <a:cubicBezTo>
                      <a:pt x="214" y="0"/>
                      <a:pt x="1" y="510"/>
                      <a:pt x="313" y="822"/>
                    </a:cubicBezTo>
                    <a:cubicBezTo>
                      <a:pt x="410" y="924"/>
                      <a:pt x="532" y="970"/>
                      <a:pt x="653" y="970"/>
                    </a:cubicBezTo>
                    <a:cubicBezTo>
                      <a:pt x="899" y="970"/>
                      <a:pt x="1140" y="780"/>
                      <a:pt x="1151" y="493"/>
                    </a:cubicBezTo>
                    <a:cubicBezTo>
                      <a:pt x="1151" y="214"/>
                      <a:pt x="921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29"/>
              <p:cNvSpPr/>
              <p:nvPr/>
            </p:nvSpPr>
            <p:spPr>
              <a:xfrm>
                <a:off x="6829400" y="1220550"/>
                <a:ext cx="137900" cy="482000"/>
              </a:xfrm>
              <a:custGeom>
                <a:rect b="b" l="l" r="r" t="t"/>
                <a:pathLst>
                  <a:path extrusionOk="0" h="19280" w="5516">
                    <a:moveTo>
                      <a:pt x="0" y="1"/>
                    </a:moveTo>
                    <a:lnTo>
                      <a:pt x="0" y="14097"/>
                    </a:lnTo>
                    <a:lnTo>
                      <a:pt x="4403" y="18549"/>
                    </a:lnTo>
                    <a:cubicBezTo>
                      <a:pt x="4370" y="18615"/>
                      <a:pt x="4354" y="18697"/>
                      <a:pt x="4354" y="18779"/>
                    </a:cubicBezTo>
                    <a:cubicBezTo>
                      <a:pt x="4354" y="19077"/>
                      <a:pt x="4592" y="19279"/>
                      <a:pt x="4848" y="19279"/>
                    </a:cubicBezTo>
                    <a:cubicBezTo>
                      <a:pt x="4972" y="19279"/>
                      <a:pt x="5101" y="19232"/>
                      <a:pt x="5208" y="19124"/>
                    </a:cubicBezTo>
                    <a:cubicBezTo>
                      <a:pt x="5516" y="18816"/>
                      <a:pt x="5297" y="18286"/>
                      <a:pt x="4851" y="18286"/>
                    </a:cubicBezTo>
                    <a:cubicBezTo>
                      <a:pt x="4844" y="18286"/>
                      <a:pt x="4837" y="18286"/>
                      <a:pt x="4830" y="18286"/>
                    </a:cubicBezTo>
                    <a:cubicBezTo>
                      <a:pt x="4764" y="18286"/>
                      <a:pt x="4682" y="18303"/>
                      <a:pt x="4617" y="18335"/>
                    </a:cubicBezTo>
                    <a:lnTo>
                      <a:pt x="312" y="13965"/>
                    </a:lnTo>
                    <a:lnTo>
                      <a:pt x="312" y="6244"/>
                    </a:lnTo>
                    <a:lnTo>
                      <a:pt x="2530" y="8495"/>
                    </a:lnTo>
                    <a:lnTo>
                      <a:pt x="2530" y="12963"/>
                    </a:lnTo>
                    <a:lnTo>
                      <a:pt x="2826" y="12963"/>
                    </a:lnTo>
                    <a:lnTo>
                      <a:pt x="2826" y="8363"/>
                    </a:lnTo>
                    <a:lnTo>
                      <a:pt x="312" y="58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29"/>
              <p:cNvSpPr/>
              <p:nvPr/>
            </p:nvSpPr>
            <p:spPr>
              <a:xfrm>
                <a:off x="5995625" y="628300"/>
                <a:ext cx="170475" cy="171300"/>
              </a:xfrm>
              <a:custGeom>
                <a:rect b="b" l="l" r="r" t="t"/>
                <a:pathLst>
                  <a:path extrusionOk="0" h="6852" w="6819">
                    <a:moveTo>
                      <a:pt x="493" y="0"/>
                    </a:moveTo>
                    <a:cubicBezTo>
                      <a:pt x="231" y="0"/>
                      <a:pt x="1" y="214"/>
                      <a:pt x="17" y="493"/>
                    </a:cubicBezTo>
                    <a:cubicBezTo>
                      <a:pt x="17" y="756"/>
                      <a:pt x="231" y="970"/>
                      <a:pt x="493" y="970"/>
                    </a:cubicBezTo>
                    <a:cubicBezTo>
                      <a:pt x="576" y="970"/>
                      <a:pt x="658" y="953"/>
                      <a:pt x="740" y="920"/>
                    </a:cubicBezTo>
                    <a:lnTo>
                      <a:pt x="6589" y="6851"/>
                    </a:lnTo>
                    <a:lnTo>
                      <a:pt x="6819" y="6654"/>
                    </a:lnTo>
                    <a:lnTo>
                      <a:pt x="937" y="690"/>
                    </a:lnTo>
                    <a:cubicBezTo>
                      <a:pt x="970" y="625"/>
                      <a:pt x="986" y="559"/>
                      <a:pt x="986" y="493"/>
                    </a:cubicBezTo>
                    <a:cubicBezTo>
                      <a:pt x="986" y="214"/>
                      <a:pt x="773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29"/>
              <p:cNvSpPr/>
              <p:nvPr/>
            </p:nvSpPr>
            <p:spPr>
              <a:xfrm>
                <a:off x="5267425" y="784775"/>
                <a:ext cx="1094175" cy="211975"/>
              </a:xfrm>
              <a:custGeom>
                <a:rect b="b" l="l" r="r" t="t"/>
                <a:pathLst>
                  <a:path extrusionOk="0" h="8479" w="43767">
                    <a:moveTo>
                      <a:pt x="18006" y="2038"/>
                    </a:moveTo>
                    <a:lnTo>
                      <a:pt x="19370" y="4437"/>
                    </a:lnTo>
                    <a:lnTo>
                      <a:pt x="18006" y="6819"/>
                    </a:lnTo>
                    <a:lnTo>
                      <a:pt x="15279" y="6819"/>
                    </a:lnTo>
                    <a:lnTo>
                      <a:pt x="13915" y="4437"/>
                    </a:lnTo>
                    <a:lnTo>
                      <a:pt x="14474" y="3467"/>
                    </a:lnTo>
                    <a:lnTo>
                      <a:pt x="14507" y="3467"/>
                    </a:lnTo>
                    <a:lnTo>
                      <a:pt x="14507" y="3418"/>
                    </a:lnTo>
                    <a:lnTo>
                      <a:pt x="15279" y="2054"/>
                    </a:lnTo>
                    <a:lnTo>
                      <a:pt x="18006" y="2038"/>
                    </a:lnTo>
                    <a:close/>
                    <a:moveTo>
                      <a:pt x="21916" y="1"/>
                    </a:moveTo>
                    <a:cubicBezTo>
                      <a:pt x="21259" y="1"/>
                      <a:pt x="21259" y="987"/>
                      <a:pt x="21916" y="987"/>
                    </a:cubicBezTo>
                    <a:cubicBezTo>
                      <a:pt x="22130" y="987"/>
                      <a:pt x="22311" y="855"/>
                      <a:pt x="22376" y="658"/>
                    </a:cubicBezTo>
                    <a:lnTo>
                      <a:pt x="27666" y="658"/>
                    </a:lnTo>
                    <a:lnTo>
                      <a:pt x="31231" y="4289"/>
                    </a:lnTo>
                    <a:lnTo>
                      <a:pt x="19633" y="4289"/>
                    </a:lnTo>
                    <a:lnTo>
                      <a:pt x="18187" y="1742"/>
                    </a:lnTo>
                    <a:lnTo>
                      <a:pt x="15131" y="1742"/>
                    </a:lnTo>
                    <a:lnTo>
                      <a:pt x="14310" y="3172"/>
                    </a:lnTo>
                    <a:lnTo>
                      <a:pt x="6342" y="3172"/>
                    </a:lnTo>
                    <a:cubicBezTo>
                      <a:pt x="6263" y="2934"/>
                      <a:pt x="6067" y="2826"/>
                      <a:pt x="5873" y="2826"/>
                    </a:cubicBezTo>
                    <a:cubicBezTo>
                      <a:pt x="5622" y="2826"/>
                      <a:pt x="5372" y="3005"/>
                      <a:pt x="5372" y="3319"/>
                    </a:cubicBezTo>
                    <a:cubicBezTo>
                      <a:pt x="5372" y="3634"/>
                      <a:pt x="5622" y="3813"/>
                      <a:pt x="5873" y="3813"/>
                    </a:cubicBezTo>
                    <a:cubicBezTo>
                      <a:pt x="6067" y="3813"/>
                      <a:pt x="6263" y="3704"/>
                      <a:pt x="6342" y="3467"/>
                    </a:cubicBezTo>
                    <a:lnTo>
                      <a:pt x="14129" y="3467"/>
                    </a:lnTo>
                    <a:lnTo>
                      <a:pt x="13669" y="4289"/>
                    </a:lnTo>
                    <a:lnTo>
                      <a:pt x="0" y="4289"/>
                    </a:lnTo>
                    <a:lnTo>
                      <a:pt x="0" y="4601"/>
                    </a:lnTo>
                    <a:lnTo>
                      <a:pt x="13669" y="4601"/>
                    </a:lnTo>
                    <a:lnTo>
                      <a:pt x="15115" y="7131"/>
                    </a:lnTo>
                    <a:lnTo>
                      <a:pt x="18187" y="7131"/>
                    </a:lnTo>
                    <a:lnTo>
                      <a:pt x="19633" y="4601"/>
                    </a:lnTo>
                    <a:lnTo>
                      <a:pt x="39742" y="4601"/>
                    </a:lnTo>
                    <a:lnTo>
                      <a:pt x="43553" y="8478"/>
                    </a:lnTo>
                    <a:lnTo>
                      <a:pt x="43767" y="8248"/>
                    </a:lnTo>
                    <a:lnTo>
                      <a:pt x="39857" y="4289"/>
                    </a:lnTo>
                    <a:lnTo>
                      <a:pt x="31659" y="4289"/>
                    </a:lnTo>
                    <a:lnTo>
                      <a:pt x="27781" y="346"/>
                    </a:lnTo>
                    <a:lnTo>
                      <a:pt x="22393" y="346"/>
                    </a:lnTo>
                    <a:cubicBezTo>
                      <a:pt x="22327" y="149"/>
                      <a:pt x="22146" y="1"/>
                      <a:pt x="2191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29"/>
              <p:cNvSpPr/>
              <p:nvPr/>
            </p:nvSpPr>
            <p:spPr>
              <a:xfrm>
                <a:off x="5883900" y="924850"/>
                <a:ext cx="37825" cy="43550"/>
              </a:xfrm>
              <a:custGeom>
                <a:rect b="b" l="l" r="r" t="t"/>
                <a:pathLst>
                  <a:path extrusionOk="0" h="1742" w="1513">
                    <a:moveTo>
                      <a:pt x="1463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29"/>
              <p:cNvSpPr/>
              <p:nvPr/>
            </p:nvSpPr>
            <p:spPr>
              <a:xfrm>
                <a:off x="6811725" y="2031325"/>
                <a:ext cx="43150" cy="38625"/>
              </a:xfrm>
              <a:custGeom>
                <a:rect b="b" l="l" r="r" t="t"/>
                <a:pathLst>
                  <a:path extrusionOk="0" h="1545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>
                <a:off x="6422775" y="693600"/>
                <a:ext cx="43550" cy="38625"/>
              </a:xfrm>
              <a:custGeom>
                <a:rect b="b" l="l" r="r" t="t"/>
                <a:pathLst>
                  <a:path extrusionOk="0" h="1545" w="1742">
                    <a:moveTo>
                      <a:pt x="838" y="1"/>
                    </a:moveTo>
                    <a:lnTo>
                      <a:pt x="428" y="773"/>
                    </a:lnTo>
                    <a:lnTo>
                      <a:pt x="1" y="1545"/>
                    </a:lnTo>
                    <a:lnTo>
                      <a:pt x="871" y="1512"/>
                    </a:lnTo>
                    <a:lnTo>
                      <a:pt x="1742" y="1496"/>
                    </a:lnTo>
                    <a:lnTo>
                      <a:pt x="1282" y="756"/>
                    </a:lnTo>
                    <a:lnTo>
                      <a:pt x="83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>
                <a:off x="5229625" y="873900"/>
                <a:ext cx="38225" cy="43575"/>
              </a:xfrm>
              <a:custGeom>
                <a:rect b="b" l="l" r="r" t="t"/>
                <a:pathLst>
                  <a:path extrusionOk="0" h="1743" w="1529">
                    <a:moveTo>
                      <a:pt x="1479" y="1"/>
                    </a:moveTo>
                    <a:lnTo>
                      <a:pt x="740" y="461"/>
                    </a:lnTo>
                    <a:lnTo>
                      <a:pt x="1" y="904"/>
                    </a:lnTo>
                    <a:lnTo>
                      <a:pt x="757" y="1332"/>
                    </a:lnTo>
                    <a:lnTo>
                      <a:pt x="1529" y="1742"/>
                    </a:lnTo>
                    <a:lnTo>
                      <a:pt x="1496" y="872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29"/>
              <p:cNvSpPr/>
              <p:nvPr/>
            </p:nvSpPr>
            <p:spPr>
              <a:xfrm>
                <a:off x="5935250" y="924850"/>
                <a:ext cx="37800" cy="43550"/>
              </a:xfrm>
              <a:custGeom>
                <a:rect b="b" l="l" r="r" t="t"/>
                <a:pathLst>
                  <a:path extrusionOk="0" h="1742" w="1512">
                    <a:moveTo>
                      <a:pt x="1479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6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29"/>
              <p:cNvSpPr/>
              <p:nvPr/>
            </p:nvSpPr>
            <p:spPr>
              <a:xfrm>
                <a:off x="5630900" y="849675"/>
                <a:ext cx="104775" cy="92025"/>
              </a:xfrm>
              <a:custGeom>
                <a:rect b="b" l="l" r="r" t="t"/>
                <a:pathLst>
                  <a:path extrusionOk="0" h="3681" w="4191">
                    <a:moveTo>
                      <a:pt x="3089" y="116"/>
                    </a:moveTo>
                    <a:lnTo>
                      <a:pt x="4075" y="1841"/>
                    </a:lnTo>
                    <a:lnTo>
                      <a:pt x="3089" y="3566"/>
                    </a:lnTo>
                    <a:lnTo>
                      <a:pt x="1118" y="3566"/>
                    </a:lnTo>
                    <a:lnTo>
                      <a:pt x="149" y="1841"/>
                    </a:lnTo>
                    <a:lnTo>
                      <a:pt x="1118" y="116"/>
                    </a:lnTo>
                    <a:close/>
                    <a:moveTo>
                      <a:pt x="1052" y="1"/>
                    </a:moveTo>
                    <a:lnTo>
                      <a:pt x="1" y="1841"/>
                    </a:lnTo>
                    <a:lnTo>
                      <a:pt x="1052" y="3681"/>
                    </a:lnTo>
                    <a:lnTo>
                      <a:pt x="3155" y="3681"/>
                    </a:lnTo>
                    <a:lnTo>
                      <a:pt x="4190" y="1841"/>
                    </a:lnTo>
                    <a:lnTo>
                      <a:pt x="3155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29"/>
              <p:cNvSpPr/>
              <p:nvPr/>
            </p:nvSpPr>
            <p:spPr>
              <a:xfrm>
                <a:off x="6992025" y="1092425"/>
                <a:ext cx="63700" cy="55875"/>
              </a:xfrm>
              <a:custGeom>
                <a:rect b="b" l="l" r="r" t="t"/>
                <a:pathLst>
                  <a:path extrusionOk="0" h="2235" w="2548">
                    <a:moveTo>
                      <a:pt x="642" y="0"/>
                    </a:moveTo>
                    <a:lnTo>
                      <a:pt x="1" y="1117"/>
                    </a:lnTo>
                    <a:lnTo>
                      <a:pt x="642" y="2234"/>
                    </a:lnTo>
                    <a:lnTo>
                      <a:pt x="1907" y="2234"/>
                    </a:lnTo>
                    <a:lnTo>
                      <a:pt x="2547" y="1117"/>
                    </a:lnTo>
                    <a:lnTo>
                      <a:pt x="1907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29"/>
              <p:cNvSpPr/>
              <p:nvPr/>
            </p:nvSpPr>
            <p:spPr>
              <a:xfrm>
                <a:off x="6428125" y="967550"/>
                <a:ext cx="112150" cy="98600"/>
              </a:xfrm>
              <a:custGeom>
                <a:rect b="b" l="l" r="r" t="t"/>
                <a:pathLst>
                  <a:path extrusionOk="0" h="3944" w="4486">
                    <a:moveTo>
                      <a:pt x="3302" y="116"/>
                    </a:moveTo>
                    <a:lnTo>
                      <a:pt x="4337" y="1972"/>
                    </a:lnTo>
                    <a:lnTo>
                      <a:pt x="3302" y="3812"/>
                    </a:lnTo>
                    <a:lnTo>
                      <a:pt x="1199" y="3812"/>
                    </a:lnTo>
                    <a:lnTo>
                      <a:pt x="148" y="1972"/>
                    </a:lnTo>
                    <a:lnTo>
                      <a:pt x="1199" y="116"/>
                    </a:lnTo>
                    <a:close/>
                    <a:moveTo>
                      <a:pt x="1117" y="1"/>
                    </a:moveTo>
                    <a:lnTo>
                      <a:pt x="0" y="1972"/>
                    </a:lnTo>
                    <a:lnTo>
                      <a:pt x="1117" y="3944"/>
                    </a:lnTo>
                    <a:lnTo>
                      <a:pt x="3352" y="3944"/>
                    </a:lnTo>
                    <a:lnTo>
                      <a:pt x="4485" y="1972"/>
                    </a:lnTo>
                    <a:lnTo>
                      <a:pt x="336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29"/>
              <p:cNvSpPr/>
              <p:nvPr/>
            </p:nvSpPr>
            <p:spPr>
              <a:xfrm>
                <a:off x="6854025" y="2214100"/>
                <a:ext cx="38225" cy="33700"/>
              </a:xfrm>
              <a:custGeom>
                <a:rect b="b" l="l" r="r" t="t"/>
                <a:pathLst>
                  <a:path extrusionOk="0" h="1348" w="1529">
                    <a:moveTo>
                      <a:pt x="1" y="0"/>
                    </a:moveTo>
                    <a:lnTo>
                      <a:pt x="379" y="674"/>
                    </a:lnTo>
                    <a:lnTo>
                      <a:pt x="773" y="1347"/>
                    </a:lnTo>
                    <a:lnTo>
                      <a:pt x="1151" y="674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29"/>
              <p:cNvSpPr/>
              <p:nvPr/>
            </p:nvSpPr>
            <p:spPr>
              <a:xfrm>
                <a:off x="6073675" y="659925"/>
                <a:ext cx="315450" cy="318325"/>
              </a:xfrm>
              <a:custGeom>
                <a:rect b="b" l="l" r="r" t="t"/>
                <a:pathLst>
                  <a:path extrusionOk="0" h="12733" w="12618">
                    <a:moveTo>
                      <a:pt x="493" y="0"/>
                    </a:moveTo>
                    <a:cubicBezTo>
                      <a:pt x="214" y="0"/>
                      <a:pt x="0" y="214"/>
                      <a:pt x="0" y="493"/>
                    </a:cubicBezTo>
                    <a:cubicBezTo>
                      <a:pt x="0" y="773"/>
                      <a:pt x="214" y="986"/>
                      <a:pt x="493" y="986"/>
                    </a:cubicBezTo>
                    <a:cubicBezTo>
                      <a:pt x="575" y="986"/>
                      <a:pt x="674" y="970"/>
                      <a:pt x="756" y="920"/>
                    </a:cubicBezTo>
                    <a:lnTo>
                      <a:pt x="12404" y="12733"/>
                    </a:lnTo>
                    <a:lnTo>
                      <a:pt x="12617" y="12503"/>
                    </a:lnTo>
                    <a:lnTo>
                      <a:pt x="10054" y="9907"/>
                    </a:lnTo>
                    <a:lnTo>
                      <a:pt x="10054" y="6391"/>
                    </a:lnTo>
                    <a:lnTo>
                      <a:pt x="7738" y="4042"/>
                    </a:lnTo>
                    <a:lnTo>
                      <a:pt x="7524" y="4256"/>
                    </a:lnTo>
                    <a:lnTo>
                      <a:pt x="9759" y="6523"/>
                    </a:lnTo>
                    <a:lnTo>
                      <a:pt x="9759" y="9595"/>
                    </a:lnTo>
                    <a:lnTo>
                      <a:pt x="953" y="674"/>
                    </a:lnTo>
                    <a:cubicBezTo>
                      <a:pt x="969" y="625"/>
                      <a:pt x="986" y="559"/>
                      <a:pt x="986" y="493"/>
                    </a:cubicBezTo>
                    <a:cubicBezTo>
                      <a:pt x="986" y="214"/>
                      <a:pt x="756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29"/>
              <p:cNvSpPr/>
              <p:nvPr/>
            </p:nvSpPr>
            <p:spPr>
              <a:xfrm>
                <a:off x="6890175" y="1281750"/>
                <a:ext cx="43150" cy="38650"/>
              </a:xfrm>
              <a:custGeom>
                <a:rect b="b" l="l" r="r" t="t"/>
                <a:pathLst>
                  <a:path extrusionOk="0" h="1546" w="1726">
                    <a:moveTo>
                      <a:pt x="1726" y="1"/>
                    </a:moveTo>
                    <a:lnTo>
                      <a:pt x="855" y="34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29"/>
              <p:cNvSpPr/>
              <p:nvPr/>
            </p:nvSpPr>
            <p:spPr>
              <a:xfrm>
                <a:off x="6890175" y="1229600"/>
                <a:ext cx="43150" cy="38225"/>
              </a:xfrm>
              <a:custGeom>
                <a:rect b="b" l="l" r="r" t="t"/>
                <a:pathLst>
                  <a:path extrusionOk="0" h="1529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33"/>
                    </a:lnTo>
                    <a:lnTo>
                      <a:pt x="444" y="789"/>
                    </a:lnTo>
                    <a:lnTo>
                      <a:pt x="888" y="1528"/>
                    </a:lnTo>
                    <a:lnTo>
                      <a:pt x="1315" y="772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29"/>
              <p:cNvSpPr/>
              <p:nvPr/>
            </p:nvSpPr>
            <p:spPr>
              <a:xfrm>
                <a:off x="708855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89" y="1282"/>
                    </a:lnTo>
                    <a:lnTo>
                      <a:pt x="1529" y="838"/>
                    </a:lnTo>
                    <a:lnTo>
                      <a:pt x="773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29"/>
              <p:cNvSpPr/>
              <p:nvPr/>
            </p:nvSpPr>
            <p:spPr>
              <a:xfrm>
                <a:off x="703680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73" y="1282"/>
                    </a:lnTo>
                    <a:lnTo>
                      <a:pt x="1529" y="838"/>
                    </a:lnTo>
                    <a:lnTo>
                      <a:pt x="756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29"/>
              <p:cNvSpPr/>
              <p:nvPr/>
            </p:nvSpPr>
            <p:spPr>
              <a:xfrm>
                <a:off x="6810075" y="2190275"/>
                <a:ext cx="126125" cy="444425"/>
              </a:xfrm>
              <a:custGeom>
                <a:rect b="b" l="l" r="r" t="t"/>
                <a:pathLst>
                  <a:path extrusionOk="0" h="17777" w="5045">
                    <a:moveTo>
                      <a:pt x="4519" y="312"/>
                    </a:moveTo>
                    <a:lnTo>
                      <a:pt x="2515" y="3812"/>
                    </a:lnTo>
                    <a:lnTo>
                      <a:pt x="527" y="312"/>
                    </a:lnTo>
                    <a:close/>
                    <a:moveTo>
                      <a:pt x="1" y="0"/>
                    </a:moveTo>
                    <a:lnTo>
                      <a:pt x="2367" y="4173"/>
                    </a:lnTo>
                    <a:lnTo>
                      <a:pt x="2367" y="7295"/>
                    </a:lnTo>
                    <a:lnTo>
                      <a:pt x="1167" y="8527"/>
                    </a:lnTo>
                    <a:lnTo>
                      <a:pt x="1167" y="13127"/>
                    </a:lnTo>
                    <a:cubicBezTo>
                      <a:pt x="642" y="13291"/>
                      <a:pt x="773" y="14063"/>
                      <a:pt x="1315" y="14063"/>
                    </a:cubicBezTo>
                    <a:cubicBezTo>
                      <a:pt x="1874" y="14063"/>
                      <a:pt x="2005" y="13291"/>
                      <a:pt x="1480" y="13127"/>
                    </a:cubicBezTo>
                    <a:lnTo>
                      <a:pt x="1480" y="8658"/>
                    </a:lnTo>
                    <a:lnTo>
                      <a:pt x="2367" y="7738"/>
                    </a:lnTo>
                    <a:lnTo>
                      <a:pt x="2367" y="16298"/>
                    </a:lnTo>
                    <a:cubicBezTo>
                      <a:pt x="1595" y="16478"/>
                      <a:pt x="1595" y="17596"/>
                      <a:pt x="2367" y="17760"/>
                    </a:cubicBezTo>
                    <a:lnTo>
                      <a:pt x="2367" y="17776"/>
                    </a:lnTo>
                    <a:lnTo>
                      <a:pt x="2679" y="17776"/>
                    </a:lnTo>
                    <a:lnTo>
                      <a:pt x="2679" y="17760"/>
                    </a:lnTo>
                    <a:cubicBezTo>
                      <a:pt x="3451" y="17596"/>
                      <a:pt x="3451" y="16478"/>
                      <a:pt x="2679" y="16298"/>
                    </a:cubicBezTo>
                    <a:lnTo>
                      <a:pt x="2679" y="4173"/>
                    </a:lnTo>
                    <a:lnTo>
                      <a:pt x="5045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29"/>
              <p:cNvSpPr/>
              <p:nvPr/>
            </p:nvSpPr>
            <p:spPr>
              <a:xfrm>
                <a:off x="6920150" y="1990650"/>
                <a:ext cx="83400" cy="301500"/>
              </a:xfrm>
              <a:custGeom>
                <a:rect b="b" l="l" r="r" t="t"/>
                <a:pathLst>
                  <a:path extrusionOk="0" h="12060" w="3336">
                    <a:moveTo>
                      <a:pt x="182" y="1"/>
                    </a:moveTo>
                    <a:lnTo>
                      <a:pt x="1" y="247"/>
                    </a:lnTo>
                    <a:lnTo>
                      <a:pt x="3040" y="2745"/>
                    </a:lnTo>
                    <a:lnTo>
                      <a:pt x="3040" y="12060"/>
                    </a:lnTo>
                    <a:lnTo>
                      <a:pt x="3336" y="12060"/>
                    </a:lnTo>
                    <a:lnTo>
                      <a:pt x="3336" y="2597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29"/>
              <p:cNvSpPr/>
              <p:nvPr/>
            </p:nvSpPr>
            <p:spPr>
              <a:xfrm>
                <a:off x="6492200" y="592975"/>
                <a:ext cx="86675" cy="313825"/>
              </a:xfrm>
              <a:custGeom>
                <a:rect b="b" l="l" r="r" t="t"/>
                <a:pathLst>
                  <a:path extrusionOk="0" h="12553" w="3467">
                    <a:moveTo>
                      <a:pt x="1676" y="9579"/>
                    </a:moveTo>
                    <a:cubicBezTo>
                      <a:pt x="2859" y="9579"/>
                      <a:pt x="3467" y="11008"/>
                      <a:pt x="2629" y="11862"/>
                    </a:cubicBezTo>
                    <a:cubicBezTo>
                      <a:pt x="2355" y="12142"/>
                      <a:pt x="2016" y="12266"/>
                      <a:pt x="1683" y="12266"/>
                    </a:cubicBezTo>
                    <a:cubicBezTo>
                      <a:pt x="998" y="12266"/>
                      <a:pt x="340" y="11738"/>
                      <a:pt x="329" y="10942"/>
                    </a:cubicBezTo>
                    <a:cubicBezTo>
                      <a:pt x="329" y="10186"/>
                      <a:pt x="920" y="9579"/>
                      <a:pt x="1676" y="9579"/>
                    </a:cubicBezTo>
                    <a:close/>
                    <a:moveTo>
                      <a:pt x="1692" y="1"/>
                    </a:moveTo>
                    <a:cubicBezTo>
                      <a:pt x="1413" y="1"/>
                      <a:pt x="1199" y="214"/>
                      <a:pt x="1199" y="493"/>
                    </a:cubicBezTo>
                    <a:cubicBezTo>
                      <a:pt x="1199" y="691"/>
                      <a:pt x="1331" y="888"/>
                      <a:pt x="1528" y="953"/>
                    </a:cubicBezTo>
                    <a:lnTo>
                      <a:pt x="1528" y="9266"/>
                    </a:lnTo>
                    <a:cubicBezTo>
                      <a:pt x="641" y="9349"/>
                      <a:pt x="0" y="10104"/>
                      <a:pt x="33" y="10975"/>
                    </a:cubicBezTo>
                    <a:cubicBezTo>
                      <a:pt x="66" y="11862"/>
                      <a:pt x="789" y="12552"/>
                      <a:pt x="1676" y="12552"/>
                    </a:cubicBezTo>
                    <a:cubicBezTo>
                      <a:pt x="2546" y="12552"/>
                      <a:pt x="3269" y="11862"/>
                      <a:pt x="3319" y="10975"/>
                    </a:cubicBezTo>
                    <a:cubicBezTo>
                      <a:pt x="3352" y="10104"/>
                      <a:pt x="2694" y="9349"/>
                      <a:pt x="1824" y="9266"/>
                    </a:cubicBezTo>
                    <a:lnTo>
                      <a:pt x="1824" y="953"/>
                    </a:lnTo>
                    <a:cubicBezTo>
                      <a:pt x="2037" y="904"/>
                      <a:pt x="2169" y="707"/>
                      <a:pt x="2169" y="493"/>
                    </a:cubicBezTo>
                    <a:cubicBezTo>
                      <a:pt x="2169" y="214"/>
                      <a:pt x="1955" y="1"/>
                      <a:pt x="169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29"/>
              <p:cNvSpPr/>
              <p:nvPr/>
            </p:nvSpPr>
            <p:spPr>
              <a:xfrm>
                <a:off x="6959175" y="1929475"/>
                <a:ext cx="63700" cy="55450"/>
              </a:xfrm>
              <a:custGeom>
                <a:rect b="b" l="l" r="r" t="t"/>
                <a:pathLst>
                  <a:path extrusionOk="0" h="2218" w="2548">
                    <a:moveTo>
                      <a:pt x="641" y="0"/>
                    </a:moveTo>
                    <a:lnTo>
                      <a:pt x="1" y="1117"/>
                    </a:lnTo>
                    <a:lnTo>
                      <a:pt x="641" y="2218"/>
                    </a:lnTo>
                    <a:lnTo>
                      <a:pt x="1906" y="2218"/>
                    </a:lnTo>
                    <a:lnTo>
                      <a:pt x="2547" y="1117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29"/>
              <p:cNvSpPr/>
              <p:nvPr/>
            </p:nvSpPr>
            <p:spPr>
              <a:xfrm>
                <a:off x="6865950" y="1821575"/>
                <a:ext cx="70125" cy="59850"/>
              </a:xfrm>
              <a:custGeom>
                <a:rect b="b" l="l" r="r" t="t"/>
                <a:pathLst>
                  <a:path extrusionOk="0" h="2394" w="2805">
                    <a:moveTo>
                      <a:pt x="1207" y="1"/>
                    </a:moveTo>
                    <a:cubicBezTo>
                      <a:pt x="591" y="1"/>
                      <a:pt x="0" y="474"/>
                      <a:pt x="0" y="1195"/>
                    </a:cubicBezTo>
                    <a:cubicBezTo>
                      <a:pt x="0" y="1852"/>
                      <a:pt x="526" y="2394"/>
                      <a:pt x="1183" y="2394"/>
                    </a:cubicBezTo>
                    <a:cubicBezTo>
                      <a:pt x="1190" y="2394"/>
                      <a:pt x="1197" y="2394"/>
                      <a:pt x="1203" y="2394"/>
                    </a:cubicBezTo>
                    <a:cubicBezTo>
                      <a:pt x="2274" y="2394"/>
                      <a:pt x="2805" y="1108"/>
                      <a:pt x="2054" y="357"/>
                    </a:cubicBezTo>
                    <a:cubicBezTo>
                      <a:pt x="1808" y="111"/>
                      <a:pt x="1505" y="1"/>
                      <a:pt x="1207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29"/>
              <p:cNvSpPr/>
              <p:nvPr/>
            </p:nvSpPr>
            <p:spPr>
              <a:xfrm>
                <a:off x="6745600" y="964250"/>
                <a:ext cx="122600" cy="104775"/>
              </a:xfrm>
              <a:custGeom>
                <a:rect b="b" l="l" r="r" t="t"/>
                <a:pathLst>
                  <a:path extrusionOk="0" h="4191" w="4904">
                    <a:moveTo>
                      <a:pt x="2129" y="1"/>
                    </a:moveTo>
                    <a:cubicBezTo>
                      <a:pt x="1052" y="1"/>
                      <a:pt x="17" y="839"/>
                      <a:pt x="17" y="2104"/>
                    </a:cubicBezTo>
                    <a:cubicBezTo>
                      <a:pt x="1" y="3254"/>
                      <a:pt x="937" y="4191"/>
                      <a:pt x="2087" y="4191"/>
                    </a:cubicBezTo>
                    <a:cubicBezTo>
                      <a:pt x="2101" y="4191"/>
                      <a:pt x="2114" y="4191"/>
                      <a:pt x="2128" y="4191"/>
                    </a:cubicBezTo>
                    <a:cubicBezTo>
                      <a:pt x="3974" y="4191"/>
                      <a:pt x="4903" y="1963"/>
                      <a:pt x="3599" y="626"/>
                    </a:cubicBezTo>
                    <a:cubicBezTo>
                      <a:pt x="3172" y="194"/>
                      <a:pt x="2646" y="1"/>
                      <a:pt x="2129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29"/>
              <p:cNvSpPr/>
              <p:nvPr/>
            </p:nvSpPr>
            <p:spPr>
              <a:xfrm>
                <a:off x="5658425" y="873900"/>
                <a:ext cx="50125" cy="43575"/>
              </a:xfrm>
              <a:custGeom>
                <a:rect b="b" l="l" r="r" t="t"/>
                <a:pathLst>
                  <a:path extrusionOk="0" h="1743" w="2005">
                    <a:moveTo>
                      <a:pt x="510" y="1"/>
                    </a:moveTo>
                    <a:lnTo>
                      <a:pt x="0" y="872"/>
                    </a:lnTo>
                    <a:lnTo>
                      <a:pt x="510" y="1742"/>
                    </a:lnTo>
                    <a:lnTo>
                      <a:pt x="1496" y="1742"/>
                    </a:lnTo>
                    <a:lnTo>
                      <a:pt x="2005" y="872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29"/>
              <p:cNvSpPr/>
              <p:nvPr/>
            </p:nvSpPr>
            <p:spPr>
              <a:xfrm>
                <a:off x="6459750" y="995475"/>
                <a:ext cx="48900" cy="42750"/>
              </a:xfrm>
              <a:custGeom>
                <a:rect b="b" l="l" r="r" t="t"/>
                <a:pathLst>
                  <a:path extrusionOk="0" h="1710" w="1956">
                    <a:moveTo>
                      <a:pt x="493" y="1"/>
                    </a:moveTo>
                    <a:lnTo>
                      <a:pt x="0" y="855"/>
                    </a:lnTo>
                    <a:lnTo>
                      <a:pt x="493" y="1709"/>
                    </a:lnTo>
                    <a:lnTo>
                      <a:pt x="1462" y="1709"/>
                    </a:lnTo>
                    <a:lnTo>
                      <a:pt x="1955" y="855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29"/>
              <p:cNvSpPr/>
              <p:nvPr/>
            </p:nvSpPr>
            <p:spPr>
              <a:xfrm>
                <a:off x="6723425" y="1713425"/>
                <a:ext cx="45200" cy="39450"/>
              </a:xfrm>
              <a:custGeom>
                <a:rect b="b" l="l" r="r" t="t"/>
                <a:pathLst>
                  <a:path extrusionOk="0" h="1578" w="1808">
                    <a:moveTo>
                      <a:pt x="0" y="0"/>
                    </a:moveTo>
                    <a:lnTo>
                      <a:pt x="460" y="789"/>
                    </a:lnTo>
                    <a:lnTo>
                      <a:pt x="904" y="1578"/>
                    </a:lnTo>
                    <a:lnTo>
                      <a:pt x="1348" y="789"/>
                    </a:lnTo>
                    <a:lnTo>
                      <a:pt x="1808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48" name="Google Shape;1348;p29"/>
          <p:cNvSpPr txBox="1"/>
          <p:nvPr>
            <p:ph type="title"/>
          </p:nvPr>
        </p:nvSpPr>
        <p:spPr>
          <a:xfrm>
            <a:off x="715200" y="42080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Google Shape;1350;p30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1" name="Google Shape;1351;p30"/>
          <p:cNvGrpSpPr/>
          <p:nvPr/>
        </p:nvGrpSpPr>
        <p:grpSpPr>
          <a:xfrm rot="10800000">
            <a:off x="-219123" y="1926352"/>
            <a:ext cx="3015890" cy="3217146"/>
            <a:chOff x="5229625" y="592975"/>
            <a:chExt cx="1914000" cy="2041725"/>
          </a:xfrm>
        </p:grpSpPr>
        <p:sp>
          <p:nvSpPr>
            <p:cNvPr id="1352" name="Google Shape;1352;p30"/>
            <p:cNvSpPr/>
            <p:nvPr/>
          </p:nvSpPr>
          <p:spPr>
            <a:xfrm>
              <a:off x="6221925" y="672250"/>
              <a:ext cx="24675" cy="24675"/>
            </a:xfrm>
            <a:custGeom>
              <a:rect b="b" l="l" r="r" t="t"/>
              <a:pathLst>
                <a:path extrusionOk="0" h="987" w="987">
                  <a:moveTo>
                    <a:pt x="494" y="0"/>
                  </a:moveTo>
                  <a:cubicBezTo>
                    <a:pt x="231" y="0"/>
                    <a:pt x="1" y="230"/>
                    <a:pt x="1" y="493"/>
                  </a:cubicBezTo>
                  <a:cubicBezTo>
                    <a:pt x="1" y="772"/>
                    <a:pt x="231" y="986"/>
                    <a:pt x="494" y="986"/>
                  </a:cubicBezTo>
                  <a:cubicBezTo>
                    <a:pt x="773" y="986"/>
                    <a:pt x="987" y="772"/>
                    <a:pt x="987" y="493"/>
                  </a:cubicBezTo>
                  <a:cubicBezTo>
                    <a:pt x="987" y="230"/>
                    <a:pt x="773" y="0"/>
                    <a:pt x="494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6762850" y="719475"/>
              <a:ext cx="62450" cy="53825"/>
            </a:xfrm>
            <a:custGeom>
              <a:rect b="b" l="l" r="r" t="t"/>
              <a:pathLst>
                <a:path extrusionOk="0" h="2153" w="2498">
                  <a:moveTo>
                    <a:pt x="1249" y="1"/>
                  </a:moveTo>
                  <a:lnTo>
                    <a:pt x="625" y="1085"/>
                  </a:lnTo>
                  <a:lnTo>
                    <a:pt x="1" y="2153"/>
                  </a:lnTo>
                  <a:lnTo>
                    <a:pt x="2498" y="2153"/>
                  </a:lnTo>
                  <a:lnTo>
                    <a:pt x="1874" y="108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7076225" y="1004325"/>
              <a:ext cx="29075" cy="24875"/>
            </a:xfrm>
            <a:custGeom>
              <a:rect b="b" l="l" r="r" t="t"/>
              <a:pathLst>
                <a:path extrusionOk="0" h="995" w="1163">
                  <a:moveTo>
                    <a:pt x="506" y="1"/>
                  </a:moveTo>
                  <a:cubicBezTo>
                    <a:pt x="255" y="1"/>
                    <a:pt x="17" y="203"/>
                    <a:pt x="17" y="501"/>
                  </a:cubicBezTo>
                  <a:cubicBezTo>
                    <a:pt x="1" y="764"/>
                    <a:pt x="231" y="994"/>
                    <a:pt x="494" y="994"/>
                  </a:cubicBezTo>
                  <a:cubicBezTo>
                    <a:pt x="500" y="994"/>
                    <a:pt x="507" y="994"/>
                    <a:pt x="513" y="994"/>
                  </a:cubicBezTo>
                  <a:cubicBezTo>
                    <a:pt x="944" y="994"/>
                    <a:pt x="1163" y="464"/>
                    <a:pt x="855" y="156"/>
                  </a:cubicBezTo>
                  <a:cubicBezTo>
                    <a:pt x="753" y="49"/>
                    <a:pt x="628" y="1"/>
                    <a:pt x="50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6829400" y="1799550"/>
              <a:ext cx="136375" cy="105300"/>
            </a:xfrm>
            <a:custGeom>
              <a:rect b="b" l="l" r="r" t="t"/>
              <a:pathLst>
                <a:path extrusionOk="0" h="4212" w="5455">
                  <a:moveTo>
                    <a:pt x="2639" y="120"/>
                  </a:moveTo>
                  <a:cubicBezTo>
                    <a:pt x="3652" y="120"/>
                    <a:pt x="4622" y="893"/>
                    <a:pt x="4633" y="2076"/>
                  </a:cubicBezTo>
                  <a:cubicBezTo>
                    <a:pt x="4633" y="3176"/>
                    <a:pt x="3746" y="4080"/>
                    <a:pt x="2645" y="4096"/>
                  </a:cubicBezTo>
                  <a:cubicBezTo>
                    <a:pt x="887" y="4096"/>
                    <a:pt x="0" y="1961"/>
                    <a:pt x="1232" y="712"/>
                  </a:cubicBezTo>
                  <a:cubicBezTo>
                    <a:pt x="1641" y="303"/>
                    <a:pt x="2145" y="120"/>
                    <a:pt x="2639" y="120"/>
                  </a:cubicBezTo>
                  <a:close/>
                  <a:moveTo>
                    <a:pt x="2669" y="0"/>
                  </a:moveTo>
                  <a:cubicBezTo>
                    <a:pt x="1599" y="0"/>
                    <a:pt x="564" y="826"/>
                    <a:pt x="542" y="2076"/>
                  </a:cubicBezTo>
                  <a:cubicBezTo>
                    <a:pt x="542" y="3242"/>
                    <a:pt x="1479" y="4211"/>
                    <a:pt x="2645" y="4211"/>
                  </a:cubicBezTo>
                  <a:cubicBezTo>
                    <a:pt x="4518" y="4211"/>
                    <a:pt x="5454" y="1961"/>
                    <a:pt x="4140" y="630"/>
                  </a:cubicBezTo>
                  <a:cubicBezTo>
                    <a:pt x="3716" y="195"/>
                    <a:pt x="3188" y="0"/>
                    <a:pt x="2669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6391150" y="824600"/>
              <a:ext cx="97550" cy="83325"/>
            </a:xfrm>
            <a:custGeom>
              <a:rect b="b" l="l" r="r" t="t"/>
              <a:pathLst>
                <a:path extrusionOk="0" h="3333" w="3902">
                  <a:moveTo>
                    <a:pt x="1678" y="302"/>
                  </a:moveTo>
                  <a:cubicBezTo>
                    <a:pt x="2013" y="302"/>
                    <a:pt x="2353" y="427"/>
                    <a:pt x="2629" y="708"/>
                  </a:cubicBezTo>
                  <a:cubicBezTo>
                    <a:pt x="3479" y="1574"/>
                    <a:pt x="2866" y="3024"/>
                    <a:pt x="1664" y="3024"/>
                  </a:cubicBezTo>
                  <a:cubicBezTo>
                    <a:pt x="1657" y="3024"/>
                    <a:pt x="1650" y="3024"/>
                    <a:pt x="1643" y="3024"/>
                  </a:cubicBezTo>
                  <a:cubicBezTo>
                    <a:pt x="904" y="3024"/>
                    <a:pt x="296" y="2416"/>
                    <a:pt x="313" y="1677"/>
                  </a:cubicBezTo>
                  <a:cubicBezTo>
                    <a:pt x="302" y="854"/>
                    <a:pt x="976" y="302"/>
                    <a:pt x="1678" y="302"/>
                  </a:cubicBezTo>
                  <a:close/>
                  <a:moveTo>
                    <a:pt x="1684" y="1"/>
                  </a:moveTo>
                  <a:cubicBezTo>
                    <a:pt x="1670" y="1"/>
                    <a:pt x="1657" y="1"/>
                    <a:pt x="1643" y="1"/>
                  </a:cubicBezTo>
                  <a:cubicBezTo>
                    <a:pt x="723" y="1"/>
                    <a:pt x="1" y="757"/>
                    <a:pt x="1" y="1677"/>
                  </a:cubicBezTo>
                  <a:cubicBezTo>
                    <a:pt x="12" y="2672"/>
                    <a:pt x="834" y="3332"/>
                    <a:pt x="1685" y="3332"/>
                  </a:cubicBezTo>
                  <a:cubicBezTo>
                    <a:pt x="2100" y="3332"/>
                    <a:pt x="2521" y="3176"/>
                    <a:pt x="2859" y="2827"/>
                  </a:cubicBezTo>
                  <a:cubicBezTo>
                    <a:pt x="3901" y="1785"/>
                    <a:pt x="3152" y="1"/>
                    <a:pt x="1684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6808450" y="1972175"/>
              <a:ext cx="43150" cy="36700"/>
            </a:xfrm>
            <a:custGeom>
              <a:rect b="b" l="l" r="r" t="t"/>
              <a:pathLst>
                <a:path extrusionOk="0" h="1468" w="1726">
                  <a:moveTo>
                    <a:pt x="986" y="1"/>
                  </a:moveTo>
                  <a:cubicBezTo>
                    <a:pt x="345" y="1"/>
                    <a:pt x="0" y="789"/>
                    <a:pt x="460" y="1249"/>
                  </a:cubicBezTo>
                  <a:cubicBezTo>
                    <a:pt x="611" y="1400"/>
                    <a:pt x="799" y="1468"/>
                    <a:pt x="983" y="1468"/>
                  </a:cubicBezTo>
                  <a:cubicBezTo>
                    <a:pt x="1361" y="1468"/>
                    <a:pt x="1725" y="1182"/>
                    <a:pt x="1725" y="740"/>
                  </a:cubicBezTo>
                  <a:cubicBezTo>
                    <a:pt x="1725" y="329"/>
                    <a:pt x="1397" y="1"/>
                    <a:pt x="98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6496300" y="1473975"/>
              <a:ext cx="43150" cy="37100"/>
            </a:xfrm>
            <a:custGeom>
              <a:rect b="b" l="l" r="r" t="t"/>
              <a:pathLst>
                <a:path extrusionOk="0" h="1484" w="1726">
                  <a:moveTo>
                    <a:pt x="986" y="0"/>
                  </a:moveTo>
                  <a:cubicBezTo>
                    <a:pt x="329" y="0"/>
                    <a:pt x="0" y="789"/>
                    <a:pt x="460" y="1265"/>
                  </a:cubicBezTo>
                  <a:cubicBezTo>
                    <a:pt x="611" y="1416"/>
                    <a:pt x="797" y="1484"/>
                    <a:pt x="979" y="1484"/>
                  </a:cubicBezTo>
                  <a:cubicBezTo>
                    <a:pt x="1352" y="1484"/>
                    <a:pt x="1709" y="1198"/>
                    <a:pt x="1709" y="756"/>
                  </a:cubicBezTo>
                  <a:cubicBezTo>
                    <a:pt x="1725" y="345"/>
                    <a:pt x="1397" y="0"/>
                    <a:pt x="986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6558725" y="1474500"/>
              <a:ext cx="43150" cy="36875"/>
            </a:xfrm>
            <a:custGeom>
              <a:rect b="b" l="l" r="r" t="t"/>
              <a:pathLst>
                <a:path extrusionOk="0" h="1475" w="1726">
                  <a:moveTo>
                    <a:pt x="746" y="0"/>
                  </a:moveTo>
                  <a:cubicBezTo>
                    <a:pt x="372" y="0"/>
                    <a:pt x="12" y="293"/>
                    <a:pt x="0" y="735"/>
                  </a:cubicBezTo>
                  <a:cubicBezTo>
                    <a:pt x="0" y="1146"/>
                    <a:pt x="329" y="1474"/>
                    <a:pt x="740" y="1474"/>
                  </a:cubicBezTo>
                  <a:cubicBezTo>
                    <a:pt x="1397" y="1474"/>
                    <a:pt x="1726" y="686"/>
                    <a:pt x="1266" y="226"/>
                  </a:cubicBezTo>
                  <a:cubicBezTo>
                    <a:pt x="1115" y="70"/>
                    <a:pt x="929" y="0"/>
                    <a:pt x="746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6419900" y="853775"/>
              <a:ext cx="29175" cy="24775"/>
            </a:xfrm>
            <a:custGeom>
              <a:rect b="b" l="l" r="r" t="t"/>
              <a:pathLst>
                <a:path extrusionOk="0" h="991" w="1167">
                  <a:moveTo>
                    <a:pt x="493" y="1"/>
                  </a:moveTo>
                  <a:cubicBezTo>
                    <a:pt x="214" y="1"/>
                    <a:pt x="1" y="231"/>
                    <a:pt x="17" y="510"/>
                  </a:cubicBezTo>
                  <a:cubicBezTo>
                    <a:pt x="17" y="805"/>
                    <a:pt x="256" y="991"/>
                    <a:pt x="504" y="991"/>
                  </a:cubicBezTo>
                  <a:cubicBezTo>
                    <a:pt x="629" y="991"/>
                    <a:pt x="756" y="943"/>
                    <a:pt x="855" y="839"/>
                  </a:cubicBezTo>
                  <a:cubicBezTo>
                    <a:pt x="1167" y="527"/>
                    <a:pt x="937" y="1"/>
                    <a:pt x="493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7043775" y="976225"/>
              <a:ext cx="99850" cy="82125"/>
            </a:xfrm>
            <a:custGeom>
              <a:rect b="b" l="l" r="r" t="t"/>
              <a:pathLst>
                <a:path extrusionOk="0" h="3285" w="3994">
                  <a:moveTo>
                    <a:pt x="1792" y="297"/>
                  </a:moveTo>
                  <a:cubicBezTo>
                    <a:pt x="2474" y="297"/>
                    <a:pt x="3128" y="821"/>
                    <a:pt x="3139" y="1625"/>
                  </a:cubicBezTo>
                  <a:cubicBezTo>
                    <a:pt x="3139" y="2364"/>
                    <a:pt x="2547" y="2972"/>
                    <a:pt x="1792" y="2989"/>
                  </a:cubicBezTo>
                  <a:cubicBezTo>
                    <a:pt x="609" y="2989"/>
                    <a:pt x="1" y="1543"/>
                    <a:pt x="839" y="705"/>
                  </a:cubicBezTo>
                  <a:cubicBezTo>
                    <a:pt x="1115" y="424"/>
                    <a:pt x="1457" y="297"/>
                    <a:pt x="1792" y="297"/>
                  </a:cubicBezTo>
                  <a:close/>
                  <a:moveTo>
                    <a:pt x="1802" y="0"/>
                  </a:moveTo>
                  <a:cubicBezTo>
                    <a:pt x="966" y="0"/>
                    <a:pt x="160" y="642"/>
                    <a:pt x="149" y="1625"/>
                  </a:cubicBezTo>
                  <a:cubicBezTo>
                    <a:pt x="149" y="2529"/>
                    <a:pt x="888" y="3284"/>
                    <a:pt x="1792" y="3284"/>
                  </a:cubicBezTo>
                  <a:cubicBezTo>
                    <a:pt x="3254" y="3284"/>
                    <a:pt x="3993" y="1527"/>
                    <a:pt x="2958" y="492"/>
                  </a:cubicBezTo>
                  <a:cubicBezTo>
                    <a:pt x="2625" y="153"/>
                    <a:pt x="2210" y="0"/>
                    <a:pt x="1802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6193175" y="643075"/>
              <a:ext cx="82175" cy="83400"/>
            </a:xfrm>
            <a:custGeom>
              <a:rect b="b" l="l" r="r" t="t"/>
              <a:pathLst>
                <a:path extrusionOk="0" h="3336" w="3287">
                  <a:moveTo>
                    <a:pt x="1644" y="313"/>
                  </a:moveTo>
                  <a:cubicBezTo>
                    <a:pt x="2399" y="313"/>
                    <a:pt x="2991" y="921"/>
                    <a:pt x="2991" y="1660"/>
                  </a:cubicBezTo>
                  <a:cubicBezTo>
                    <a:pt x="3007" y="2416"/>
                    <a:pt x="2399" y="3024"/>
                    <a:pt x="1644" y="3024"/>
                  </a:cubicBezTo>
                  <a:cubicBezTo>
                    <a:pt x="904" y="3024"/>
                    <a:pt x="297" y="2416"/>
                    <a:pt x="313" y="1677"/>
                  </a:cubicBezTo>
                  <a:cubicBezTo>
                    <a:pt x="297" y="921"/>
                    <a:pt x="904" y="313"/>
                    <a:pt x="1644" y="313"/>
                  </a:cubicBezTo>
                  <a:close/>
                  <a:moveTo>
                    <a:pt x="1644" y="1"/>
                  </a:moveTo>
                  <a:cubicBezTo>
                    <a:pt x="740" y="1"/>
                    <a:pt x="1" y="757"/>
                    <a:pt x="1" y="1660"/>
                  </a:cubicBezTo>
                  <a:cubicBezTo>
                    <a:pt x="1" y="2580"/>
                    <a:pt x="740" y="3319"/>
                    <a:pt x="1644" y="3336"/>
                  </a:cubicBezTo>
                  <a:cubicBezTo>
                    <a:pt x="2564" y="3319"/>
                    <a:pt x="3287" y="2580"/>
                    <a:pt x="3287" y="1660"/>
                  </a:cubicBezTo>
                  <a:cubicBezTo>
                    <a:pt x="3287" y="757"/>
                    <a:pt x="2564" y="1"/>
                    <a:pt x="1644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7010525" y="1609975"/>
              <a:ext cx="99825" cy="82525"/>
            </a:xfrm>
            <a:custGeom>
              <a:rect b="b" l="l" r="r" t="t"/>
              <a:pathLst>
                <a:path extrusionOk="0" h="3301" w="3993">
                  <a:moveTo>
                    <a:pt x="1784" y="301"/>
                  </a:moveTo>
                  <a:cubicBezTo>
                    <a:pt x="2469" y="301"/>
                    <a:pt x="3127" y="829"/>
                    <a:pt x="3138" y="1625"/>
                  </a:cubicBezTo>
                  <a:cubicBezTo>
                    <a:pt x="3155" y="2381"/>
                    <a:pt x="2547" y="2988"/>
                    <a:pt x="1807" y="2988"/>
                  </a:cubicBezTo>
                  <a:cubicBezTo>
                    <a:pt x="608" y="2988"/>
                    <a:pt x="0" y="1543"/>
                    <a:pt x="838" y="705"/>
                  </a:cubicBezTo>
                  <a:cubicBezTo>
                    <a:pt x="1112" y="425"/>
                    <a:pt x="1451" y="301"/>
                    <a:pt x="1784" y="301"/>
                  </a:cubicBezTo>
                  <a:close/>
                  <a:moveTo>
                    <a:pt x="1810" y="0"/>
                  </a:moveTo>
                  <a:cubicBezTo>
                    <a:pt x="972" y="0"/>
                    <a:pt x="170" y="642"/>
                    <a:pt x="148" y="1625"/>
                  </a:cubicBezTo>
                  <a:cubicBezTo>
                    <a:pt x="148" y="2545"/>
                    <a:pt x="887" y="3284"/>
                    <a:pt x="1791" y="3301"/>
                  </a:cubicBezTo>
                  <a:cubicBezTo>
                    <a:pt x="3253" y="3301"/>
                    <a:pt x="3992" y="1543"/>
                    <a:pt x="2974" y="491"/>
                  </a:cubicBezTo>
                  <a:cubicBezTo>
                    <a:pt x="2635" y="152"/>
                    <a:pt x="2218" y="0"/>
                    <a:pt x="1810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7042975" y="1638650"/>
              <a:ext cx="28775" cy="24275"/>
            </a:xfrm>
            <a:custGeom>
              <a:rect b="b" l="l" r="r" t="t"/>
              <a:pathLst>
                <a:path extrusionOk="0" h="971" w="1151">
                  <a:moveTo>
                    <a:pt x="503" y="1"/>
                  </a:moveTo>
                  <a:cubicBezTo>
                    <a:pt x="253" y="1"/>
                    <a:pt x="17" y="191"/>
                    <a:pt x="17" y="478"/>
                  </a:cubicBezTo>
                  <a:cubicBezTo>
                    <a:pt x="0" y="757"/>
                    <a:pt x="230" y="971"/>
                    <a:pt x="493" y="971"/>
                  </a:cubicBezTo>
                  <a:cubicBezTo>
                    <a:pt x="937" y="971"/>
                    <a:pt x="1150" y="445"/>
                    <a:pt x="854" y="149"/>
                  </a:cubicBezTo>
                  <a:cubicBezTo>
                    <a:pt x="752" y="47"/>
                    <a:pt x="626" y="1"/>
                    <a:pt x="503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6517650" y="854200"/>
              <a:ext cx="28775" cy="24275"/>
            </a:xfrm>
            <a:custGeom>
              <a:rect b="b" l="l" r="r" t="t"/>
              <a:pathLst>
                <a:path extrusionOk="0" h="971" w="1151">
                  <a:moveTo>
                    <a:pt x="658" y="0"/>
                  </a:moveTo>
                  <a:cubicBezTo>
                    <a:pt x="214" y="0"/>
                    <a:pt x="1" y="510"/>
                    <a:pt x="313" y="822"/>
                  </a:cubicBezTo>
                  <a:cubicBezTo>
                    <a:pt x="410" y="924"/>
                    <a:pt x="532" y="970"/>
                    <a:pt x="653" y="970"/>
                  </a:cubicBezTo>
                  <a:cubicBezTo>
                    <a:pt x="899" y="970"/>
                    <a:pt x="1140" y="780"/>
                    <a:pt x="1151" y="493"/>
                  </a:cubicBezTo>
                  <a:cubicBezTo>
                    <a:pt x="1151" y="214"/>
                    <a:pt x="921" y="0"/>
                    <a:pt x="658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6829400" y="1220550"/>
              <a:ext cx="137900" cy="482000"/>
            </a:xfrm>
            <a:custGeom>
              <a:rect b="b" l="l" r="r" t="t"/>
              <a:pathLst>
                <a:path extrusionOk="0" h="19280" w="5516">
                  <a:moveTo>
                    <a:pt x="0" y="1"/>
                  </a:moveTo>
                  <a:lnTo>
                    <a:pt x="0" y="14097"/>
                  </a:lnTo>
                  <a:lnTo>
                    <a:pt x="4403" y="18549"/>
                  </a:lnTo>
                  <a:cubicBezTo>
                    <a:pt x="4370" y="18615"/>
                    <a:pt x="4354" y="18697"/>
                    <a:pt x="4354" y="18779"/>
                  </a:cubicBezTo>
                  <a:cubicBezTo>
                    <a:pt x="4354" y="19077"/>
                    <a:pt x="4592" y="19279"/>
                    <a:pt x="4848" y="19279"/>
                  </a:cubicBezTo>
                  <a:cubicBezTo>
                    <a:pt x="4972" y="19279"/>
                    <a:pt x="5101" y="19232"/>
                    <a:pt x="5208" y="19124"/>
                  </a:cubicBezTo>
                  <a:cubicBezTo>
                    <a:pt x="5516" y="18816"/>
                    <a:pt x="5297" y="18286"/>
                    <a:pt x="4851" y="18286"/>
                  </a:cubicBezTo>
                  <a:cubicBezTo>
                    <a:pt x="4844" y="18286"/>
                    <a:pt x="4837" y="18286"/>
                    <a:pt x="4830" y="18286"/>
                  </a:cubicBezTo>
                  <a:cubicBezTo>
                    <a:pt x="4764" y="18286"/>
                    <a:pt x="4682" y="18303"/>
                    <a:pt x="4617" y="18335"/>
                  </a:cubicBezTo>
                  <a:lnTo>
                    <a:pt x="312" y="13965"/>
                  </a:lnTo>
                  <a:lnTo>
                    <a:pt x="312" y="6244"/>
                  </a:lnTo>
                  <a:lnTo>
                    <a:pt x="2530" y="8495"/>
                  </a:lnTo>
                  <a:lnTo>
                    <a:pt x="2530" y="12963"/>
                  </a:lnTo>
                  <a:lnTo>
                    <a:pt x="2826" y="12963"/>
                  </a:lnTo>
                  <a:lnTo>
                    <a:pt x="2826" y="8363"/>
                  </a:lnTo>
                  <a:lnTo>
                    <a:pt x="312" y="580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5995625" y="628300"/>
              <a:ext cx="170475" cy="171300"/>
            </a:xfrm>
            <a:custGeom>
              <a:rect b="b" l="l" r="r" t="t"/>
              <a:pathLst>
                <a:path extrusionOk="0" h="6852" w="6819">
                  <a:moveTo>
                    <a:pt x="493" y="0"/>
                  </a:moveTo>
                  <a:cubicBezTo>
                    <a:pt x="231" y="0"/>
                    <a:pt x="1" y="214"/>
                    <a:pt x="17" y="493"/>
                  </a:cubicBezTo>
                  <a:cubicBezTo>
                    <a:pt x="17" y="756"/>
                    <a:pt x="231" y="970"/>
                    <a:pt x="493" y="970"/>
                  </a:cubicBezTo>
                  <a:cubicBezTo>
                    <a:pt x="576" y="970"/>
                    <a:pt x="658" y="953"/>
                    <a:pt x="740" y="920"/>
                  </a:cubicBezTo>
                  <a:lnTo>
                    <a:pt x="6589" y="6851"/>
                  </a:lnTo>
                  <a:lnTo>
                    <a:pt x="6819" y="6654"/>
                  </a:lnTo>
                  <a:lnTo>
                    <a:pt x="937" y="690"/>
                  </a:lnTo>
                  <a:cubicBezTo>
                    <a:pt x="970" y="625"/>
                    <a:pt x="986" y="559"/>
                    <a:pt x="986" y="493"/>
                  </a:cubicBezTo>
                  <a:cubicBezTo>
                    <a:pt x="986" y="214"/>
                    <a:pt x="773" y="0"/>
                    <a:pt x="493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5267425" y="784775"/>
              <a:ext cx="1094175" cy="211975"/>
            </a:xfrm>
            <a:custGeom>
              <a:rect b="b" l="l" r="r" t="t"/>
              <a:pathLst>
                <a:path extrusionOk="0" h="8479" w="43767">
                  <a:moveTo>
                    <a:pt x="18006" y="2038"/>
                  </a:moveTo>
                  <a:lnTo>
                    <a:pt x="19370" y="4437"/>
                  </a:lnTo>
                  <a:lnTo>
                    <a:pt x="18006" y="6819"/>
                  </a:lnTo>
                  <a:lnTo>
                    <a:pt x="15279" y="6819"/>
                  </a:lnTo>
                  <a:lnTo>
                    <a:pt x="13915" y="4437"/>
                  </a:lnTo>
                  <a:lnTo>
                    <a:pt x="14474" y="3467"/>
                  </a:lnTo>
                  <a:lnTo>
                    <a:pt x="14507" y="3467"/>
                  </a:lnTo>
                  <a:lnTo>
                    <a:pt x="14507" y="3418"/>
                  </a:lnTo>
                  <a:lnTo>
                    <a:pt x="15279" y="2054"/>
                  </a:lnTo>
                  <a:lnTo>
                    <a:pt x="18006" y="2038"/>
                  </a:lnTo>
                  <a:close/>
                  <a:moveTo>
                    <a:pt x="21916" y="1"/>
                  </a:moveTo>
                  <a:cubicBezTo>
                    <a:pt x="21259" y="1"/>
                    <a:pt x="21259" y="987"/>
                    <a:pt x="21916" y="987"/>
                  </a:cubicBezTo>
                  <a:cubicBezTo>
                    <a:pt x="22130" y="987"/>
                    <a:pt x="22311" y="855"/>
                    <a:pt x="22376" y="658"/>
                  </a:cubicBezTo>
                  <a:lnTo>
                    <a:pt x="27666" y="658"/>
                  </a:lnTo>
                  <a:lnTo>
                    <a:pt x="31231" y="4289"/>
                  </a:lnTo>
                  <a:lnTo>
                    <a:pt x="19633" y="4289"/>
                  </a:lnTo>
                  <a:lnTo>
                    <a:pt x="18187" y="1742"/>
                  </a:lnTo>
                  <a:lnTo>
                    <a:pt x="15131" y="1742"/>
                  </a:lnTo>
                  <a:lnTo>
                    <a:pt x="14310" y="3172"/>
                  </a:lnTo>
                  <a:lnTo>
                    <a:pt x="6342" y="3172"/>
                  </a:lnTo>
                  <a:cubicBezTo>
                    <a:pt x="6263" y="2934"/>
                    <a:pt x="6067" y="2826"/>
                    <a:pt x="5873" y="2826"/>
                  </a:cubicBezTo>
                  <a:cubicBezTo>
                    <a:pt x="5622" y="2826"/>
                    <a:pt x="5372" y="3005"/>
                    <a:pt x="5372" y="3319"/>
                  </a:cubicBezTo>
                  <a:cubicBezTo>
                    <a:pt x="5372" y="3634"/>
                    <a:pt x="5622" y="3813"/>
                    <a:pt x="5873" y="3813"/>
                  </a:cubicBezTo>
                  <a:cubicBezTo>
                    <a:pt x="6067" y="3813"/>
                    <a:pt x="6263" y="3704"/>
                    <a:pt x="6342" y="3467"/>
                  </a:cubicBezTo>
                  <a:lnTo>
                    <a:pt x="14129" y="3467"/>
                  </a:lnTo>
                  <a:lnTo>
                    <a:pt x="13669" y="4289"/>
                  </a:lnTo>
                  <a:lnTo>
                    <a:pt x="0" y="4289"/>
                  </a:lnTo>
                  <a:lnTo>
                    <a:pt x="0" y="4601"/>
                  </a:lnTo>
                  <a:lnTo>
                    <a:pt x="13669" y="4601"/>
                  </a:lnTo>
                  <a:lnTo>
                    <a:pt x="15115" y="7131"/>
                  </a:lnTo>
                  <a:lnTo>
                    <a:pt x="18187" y="7131"/>
                  </a:lnTo>
                  <a:lnTo>
                    <a:pt x="19633" y="4601"/>
                  </a:lnTo>
                  <a:lnTo>
                    <a:pt x="39742" y="4601"/>
                  </a:lnTo>
                  <a:lnTo>
                    <a:pt x="43553" y="8478"/>
                  </a:lnTo>
                  <a:lnTo>
                    <a:pt x="43767" y="8248"/>
                  </a:lnTo>
                  <a:lnTo>
                    <a:pt x="39857" y="4289"/>
                  </a:lnTo>
                  <a:lnTo>
                    <a:pt x="31659" y="4289"/>
                  </a:lnTo>
                  <a:lnTo>
                    <a:pt x="27781" y="346"/>
                  </a:lnTo>
                  <a:lnTo>
                    <a:pt x="22393" y="346"/>
                  </a:lnTo>
                  <a:cubicBezTo>
                    <a:pt x="22327" y="149"/>
                    <a:pt x="22146" y="1"/>
                    <a:pt x="2191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5883900" y="924850"/>
              <a:ext cx="37825" cy="43550"/>
            </a:xfrm>
            <a:custGeom>
              <a:rect b="b" l="l" r="r" t="t"/>
              <a:pathLst>
                <a:path extrusionOk="0" h="1742" w="1513">
                  <a:moveTo>
                    <a:pt x="1463" y="0"/>
                  </a:moveTo>
                  <a:lnTo>
                    <a:pt x="740" y="444"/>
                  </a:lnTo>
                  <a:lnTo>
                    <a:pt x="1" y="904"/>
                  </a:lnTo>
                  <a:lnTo>
                    <a:pt x="757" y="1331"/>
                  </a:lnTo>
                  <a:lnTo>
                    <a:pt x="1512" y="1741"/>
                  </a:lnTo>
                  <a:lnTo>
                    <a:pt x="1496" y="871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6811725" y="2031325"/>
              <a:ext cx="43150" cy="38625"/>
            </a:xfrm>
            <a:custGeom>
              <a:rect b="b" l="l" r="r" t="t"/>
              <a:pathLst>
                <a:path extrusionOk="0" h="1545" w="1726">
                  <a:moveTo>
                    <a:pt x="1726" y="0"/>
                  </a:moveTo>
                  <a:lnTo>
                    <a:pt x="855" y="17"/>
                  </a:lnTo>
                  <a:lnTo>
                    <a:pt x="1" y="50"/>
                  </a:lnTo>
                  <a:lnTo>
                    <a:pt x="444" y="789"/>
                  </a:lnTo>
                  <a:lnTo>
                    <a:pt x="888" y="1545"/>
                  </a:lnTo>
                  <a:lnTo>
                    <a:pt x="1315" y="773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6422775" y="693600"/>
              <a:ext cx="43550" cy="38625"/>
            </a:xfrm>
            <a:custGeom>
              <a:rect b="b" l="l" r="r" t="t"/>
              <a:pathLst>
                <a:path extrusionOk="0" h="1545" w="1742">
                  <a:moveTo>
                    <a:pt x="838" y="1"/>
                  </a:moveTo>
                  <a:lnTo>
                    <a:pt x="428" y="773"/>
                  </a:lnTo>
                  <a:lnTo>
                    <a:pt x="1" y="1545"/>
                  </a:lnTo>
                  <a:lnTo>
                    <a:pt x="871" y="1512"/>
                  </a:lnTo>
                  <a:lnTo>
                    <a:pt x="1742" y="1496"/>
                  </a:lnTo>
                  <a:lnTo>
                    <a:pt x="1282" y="756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6568175" y="1162225"/>
              <a:ext cx="37800" cy="43575"/>
            </a:xfrm>
            <a:custGeom>
              <a:rect b="b" l="l" r="r" t="t"/>
              <a:pathLst>
                <a:path extrusionOk="0" h="1743" w="1512">
                  <a:moveTo>
                    <a:pt x="1463" y="1"/>
                  </a:moveTo>
                  <a:lnTo>
                    <a:pt x="723" y="444"/>
                  </a:lnTo>
                  <a:lnTo>
                    <a:pt x="0" y="905"/>
                  </a:lnTo>
                  <a:lnTo>
                    <a:pt x="756" y="1332"/>
                  </a:lnTo>
                  <a:lnTo>
                    <a:pt x="1512" y="1742"/>
                  </a:lnTo>
                  <a:lnTo>
                    <a:pt x="1495" y="872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5229625" y="873900"/>
              <a:ext cx="38225" cy="43575"/>
            </a:xfrm>
            <a:custGeom>
              <a:rect b="b" l="l" r="r" t="t"/>
              <a:pathLst>
                <a:path extrusionOk="0" h="1743" w="1529">
                  <a:moveTo>
                    <a:pt x="1479" y="1"/>
                  </a:moveTo>
                  <a:lnTo>
                    <a:pt x="740" y="461"/>
                  </a:lnTo>
                  <a:lnTo>
                    <a:pt x="1" y="904"/>
                  </a:lnTo>
                  <a:lnTo>
                    <a:pt x="757" y="1332"/>
                  </a:lnTo>
                  <a:lnTo>
                    <a:pt x="1529" y="1742"/>
                  </a:lnTo>
                  <a:lnTo>
                    <a:pt x="1496" y="872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5935250" y="924850"/>
              <a:ext cx="37800" cy="43550"/>
            </a:xfrm>
            <a:custGeom>
              <a:rect b="b" l="l" r="r" t="t"/>
              <a:pathLst>
                <a:path extrusionOk="0" h="1742" w="1512">
                  <a:moveTo>
                    <a:pt x="1479" y="0"/>
                  </a:moveTo>
                  <a:lnTo>
                    <a:pt x="740" y="444"/>
                  </a:lnTo>
                  <a:lnTo>
                    <a:pt x="1" y="904"/>
                  </a:lnTo>
                  <a:lnTo>
                    <a:pt x="756" y="1331"/>
                  </a:lnTo>
                  <a:lnTo>
                    <a:pt x="1512" y="1741"/>
                  </a:lnTo>
                  <a:lnTo>
                    <a:pt x="1496" y="871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5630900" y="849675"/>
              <a:ext cx="104775" cy="92025"/>
            </a:xfrm>
            <a:custGeom>
              <a:rect b="b" l="l" r="r" t="t"/>
              <a:pathLst>
                <a:path extrusionOk="0" h="3681" w="4191">
                  <a:moveTo>
                    <a:pt x="3089" y="116"/>
                  </a:moveTo>
                  <a:lnTo>
                    <a:pt x="4075" y="1841"/>
                  </a:lnTo>
                  <a:lnTo>
                    <a:pt x="3089" y="3566"/>
                  </a:lnTo>
                  <a:lnTo>
                    <a:pt x="1118" y="3566"/>
                  </a:lnTo>
                  <a:lnTo>
                    <a:pt x="149" y="1841"/>
                  </a:lnTo>
                  <a:lnTo>
                    <a:pt x="1118" y="116"/>
                  </a:lnTo>
                  <a:close/>
                  <a:moveTo>
                    <a:pt x="1052" y="1"/>
                  </a:moveTo>
                  <a:lnTo>
                    <a:pt x="1" y="1841"/>
                  </a:lnTo>
                  <a:lnTo>
                    <a:pt x="1052" y="3681"/>
                  </a:lnTo>
                  <a:lnTo>
                    <a:pt x="3155" y="3681"/>
                  </a:lnTo>
                  <a:lnTo>
                    <a:pt x="4190" y="1841"/>
                  </a:lnTo>
                  <a:lnTo>
                    <a:pt x="3155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6462625" y="1276425"/>
              <a:ext cx="174575" cy="153225"/>
            </a:xfrm>
            <a:custGeom>
              <a:rect b="b" l="l" r="r" t="t"/>
              <a:pathLst>
                <a:path extrusionOk="0" h="6129" w="6983">
                  <a:moveTo>
                    <a:pt x="5159" y="115"/>
                  </a:moveTo>
                  <a:lnTo>
                    <a:pt x="6835" y="3056"/>
                  </a:lnTo>
                  <a:lnTo>
                    <a:pt x="5159" y="5997"/>
                  </a:lnTo>
                  <a:lnTo>
                    <a:pt x="1807" y="5997"/>
                  </a:lnTo>
                  <a:lnTo>
                    <a:pt x="132" y="3056"/>
                  </a:lnTo>
                  <a:lnTo>
                    <a:pt x="1807" y="115"/>
                  </a:lnTo>
                  <a:close/>
                  <a:moveTo>
                    <a:pt x="1742" y="0"/>
                  </a:moveTo>
                  <a:lnTo>
                    <a:pt x="1725" y="33"/>
                  </a:lnTo>
                  <a:lnTo>
                    <a:pt x="0" y="3056"/>
                  </a:lnTo>
                  <a:lnTo>
                    <a:pt x="1742" y="6128"/>
                  </a:lnTo>
                  <a:lnTo>
                    <a:pt x="5225" y="6128"/>
                  </a:lnTo>
                  <a:lnTo>
                    <a:pt x="5241" y="6095"/>
                  </a:lnTo>
                  <a:lnTo>
                    <a:pt x="6982" y="3056"/>
                  </a:lnTo>
                  <a:lnTo>
                    <a:pt x="5225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6992025" y="1092425"/>
              <a:ext cx="63700" cy="55875"/>
            </a:xfrm>
            <a:custGeom>
              <a:rect b="b" l="l" r="r" t="t"/>
              <a:pathLst>
                <a:path extrusionOk="0" h="2235" w="2548">
                  <a:moveTo>
                    <a:pt x="642" y="0"/>
                  </a:moveTo>
                  <a:lnTo>
                    <a:pt x="1" y="1117"/>
                  </a:lnTo>
                  <a:lnTo>
                    <a:pt x="642" y="2234"/>
                  </a:lnTo>
                  <a:lnTo>
                    <a:pt x="1907" y="2234"/>
                  </a:lnTo>
                  <a:lnTo>
                    <a:pt x="2547" y="1117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6698375" y="1879350"/>
              <a:ext cx="54650" cy="48075"/>
            </a:xfrm>
            <a:custGeom>
              <a:rect b="b" l="l" r="r" t="t"/>
              <a:pathLst>
                <a:path extrusionOk="0" h="1923" w="2186">
                  <a:moveTo>
                    <a:pt x="542" y="1"/>
                  </a:moveTo>
                  <a:lnTo>
                    <a:pt x="0" y="954"/>
                  </a:lnTo>
                  <a:lnTo>
                    <a:pt x="542" y="1923"/>
                  </a:lnTo>
                  <a:lnTo>
                    <a:pt x="1643" y="1923"/>
                  </a:lnTo>
                  <a:lnTo>
                    <a:pt x="2185" y="954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6428125" y="967550"/>
              <a:ext cx="112150" cy="98600"/>
            </a:xfrm>
            <a:custGeom>
              <a:rect b="b" l="l" r="r" t="t"/>
              <a:pathLst>
                <a:path extrusionOk="0" h="3944" w="4486">
                  <a:moveTo>
                    <a:pt x="3302" y="116"/>
                  </a:moveTo>
                  <a:lnTo>
                    <a:pt x="4337" y="1972"/>
                  </a:lnTo>
                  <a:lnTo>
                    <a:pt x="3302" y="3812"/>
                  </a:lnTo>
                  <a:lnTo>
                    <a:pt x="1199" y="3812"/>
                  </a:lnTo>
                  <a:lnTo>
                    <a:pt x="148" y="1972"/>
                  </a:lnTo>
                  <a:lnTo>
                    <a:pt x="1199" y="116"/>
                  </a:lnTo>
                  <a:close/>
                  <a:moveTo>
                    <a:pt x="1117" y="1"/>
                  </a:moveTo>
                  <a:lnTo>
                    <a:pt x="0" y="1972"/>
                  </a:lnTo>
                  <a:lnTo>
                    <a:pt x="1117" y="3944"/>
                  </a:lnTo>
                  <a:lnTo>
                    <a:pt x="3352" y="3944"/>
                  </a:lnTo>
                  <a:lnTo>
                    <a:pt x="4485" y="1972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6854025" y="2214100"/>
              <a:ext cx="38225" cy="33700"/>
            </a:xfrm>
            <a:custGeom>
              <a:rect b="b" l="l" r="r" t="t"/>
              <a:pathLst>
                <a:path extrusionOk="0" h="1348" w="1529">
                  <a:moveTo>
                    <a:pt x="1" y="0"/>
                  </a:moveTo>
                  <a:lnTo>
                    <a:pt x="379" y="674"/>
                  </a:lnTo>
                  <a:lnTo>
                    <a:pt x="773" y="1347"/>
                  </a:lnTo>
                  <a:lnTo>
                    <a:pt x="1151" y="674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6073675" y="659925"/>
              <a:ext cx="315450" cy="318325"/>
            </a:xfrm>
            <a:custGeom>
              <a:rect b="b" l="l" r="r" t="t"/>
              <a:pathLst>
                <a:path extrusionOk="0" h="12733" w="12618">
                  <a:moveTo>
                    <a:pt x="493" y="0"/>
                  </a:moveTo>
                  <a:cubicBezTo>
                    <a:pt x="214" y="0"/>
                    <a:pt x="0" y="214"/>
                    <a:pt x="0" y="493"/>
                  </a:cubicBezTo>
                  <a:cubicBezTo>
                    <a:pt x="0" y="773"/>
                    <a:pt x="214" y="986"/>
                    <a:pt x="493" y="986"/>
                  </a:cubicBezTo>
                  <a:cubicBezTo>
                    <a:pt x="575" y="986"/>
                    <a:pt x="674" y="970"/>
                    <a:pt x="756" y="920"/>
                  </a:cubicBezTo>
                  <a:lnTo>
                    <a:pt x="12404" y="12733"/>
                  </a:lnTo>
                  <a:lnTo>
                    <a:pt x="12617" y="12503"/>
                  </a:lnTo>
                  <a:lnTo>
                    <a:pt x="10054" y="9907"/>
                  </a:lnTo>
                  <a:lnTo>
                    <a:pt x="10054" y="6391"/>
                  </a:lnTo>
                  <a:lnTo>
                    <a:pt x="7738" y="4042"/>
                  </a:lnTo>
                  <a:lnTo>
                    <a:pt x="7524" y="4256"/>
                  </a:lnTo>
                  <a:lnTo>
                    <a:pt x="9759" y="6523"/>
                  </a:lnTo>
                  <a:lnTo>
                    <a:pt x="9759" y="9595"/>
                  </a:lnTo>
                  <a:lnTo>
                    <a:pt x="953" y="674"/>
                  </a:lnTo>
                  <a:cubicBezTo>
                    <a:pt x="969" y="625"/>
                    <a:pt x="986" y="559"/>
                    <a:pt x="986" y="493"/>
                  </a:cubicBezTo>
                  <a:cubicBezTo>
                    <a:pt x="986" y="214"/>
                    <a:pt x="756" y="0"/>
                    <a:pt x="493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6890175" y="1281750"/>
              <a:ext cx="43150" cy="38650"/>
            </a:xfrm>
            <a:custGeom>
              <a:rect b="b" l="l" r="r" t="t"/>
              <a:pathLst>
                <a:path extrusionOk="0" h="1546" w="1726">
                  <a:moveTo>
                    <a:pt x="1726" y="1"/>
                  </a:moveTo>
                  <a:lnTo>
                    <a:pt x="855" y="34"/>
                  </a:lnTo>
                  <a:lnTo>
                    <a:pt x="1" y="50"/>
                  </a:lnTo>
                  <a:lnTo>
                    <a:pt x="444" y="789"/>
                  </a:lnTo>
                  <a:lnTo>
                    <a:pt x="888" y="1545"/>
                  </a:lnTo>
                  <a:lnTo>
                    <a:pt x="1315" y="773"/>
                  </a:lnTo>
                  <a:lnTo>
                    <a:pt x="172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6890175" y="1229600"/>
              <a:ext cx="43150" cy="38225"/>
            </a:xfrm>
            <a:custGeom>
              <a:rect b="b" l="l" r="r" t="t"/>
              <a:pathLst>
                <a:path extrusionOk="0" h="1529" w="1726">
                  <a:moveTo>
                    <a:pt x="1726" y="0"/>
                  </a:moveTo>
                  <a:lnTo>
                    <a:pt x="855" y="17"/>
                  </a:lnTo>
                  <a:lnTo>
                    <a:pt x="1" y="33"/>
                  </a:lnTo>
                  <a:lnTo>
                    <a:pt x="444" y="789"/>
                  </a:lnTo>
                  <a:lnTo>
                    <a:pt x="888" y="1528"/>
                  </a:lnTo>
                  <a:lnTo>
                    <a:pt x="1315" y="772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7088550" y="852150"/>
              <a:ext cx="38225" cy="43550"/>
            </a:xfrm>
            <a:custGeom>
              <a:rect b="b" l="l" r="r" t="t"/>
              <a:pathLst>
                <a:path extrusionOk="0" h="1742" w="1529">
                  <a:moveTo>
                    <a:pt x="1" y="0"/>
                  </a:moveTo>
                  <a:lnTo>
                    <a:pt x="17" y="871"/>
                  </a:lnTo>
                  <a:lnTo>
                    <a:pt x="34" y="1742"/>
                  </a:lnTo>
                  <a:lnTo>
                    <a:pt x="789" y="1282"/>
                  </a:lnTo>
                  <a:lnTo>
                    <a:pt x="1529" y="838"/>
                  </a:lnTo>
                  <a:lnTo>
                    <a:pt x="773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7036800" y="852150"/>
              <a:ext cx="38225" cy="43550"/>
            </a:xfrm>
            <a:custGeom>
              <a:rect b="b" l="l" r="r" t="t"/>
              <a:pathLst>
                <a:path extrusionOk="0" h="1742" w="1529">
                  <a:moveTo>
                    <a:pt x="1" y="0"/>
                  </a:moveTo>
                  <a:lnTo>
                    <a:pt x="17" y="871"/>
                  </a:lnTo>
                  <a:lnTo>
                    <a:pt x="34" y="1742"/>
                  </a:lnTo>
                  <a:lnTo>
                    <a:pt x="773" y="1282"/>
                  </a:lnTo>
                  <a:lnTo>
                    <a:pt x="1529" y="838"/>
                  </a:lnTo>
                  <a:lnTo>
                    <a:pt x="756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6810075" y="2190275"/>
              <a:ext cx="126125" cy="444425"/>
            </a:xfrm>
            <a:custGeom>
              <a:rect b="b" l="l" r="r" t="t"/>
              <a:pathLst>
                <a:path extrusionOk="0" h="17777" w="5045">
                  <a:moveTo>
                    <a:pt x="4519" y="312"/>
                  </a:moveTo>
                  <a:lnTo>
                    <a:pt x="2515" y="3812"/>
                  </a:lnTo>
                  <a:lnTo>
                    <a:pt x="527" y="312"/>
                  </a:lnTo>
                  <a:close/>
                  <a:moveTo>
                    <a:pt x="1" y="0"/>
                  </a:moveTo>
                  <a:lnTo>
                    <a:pt x="2367" y="4173"/>
                  </a:lnTo>
                  <a:lnTo>
                    <a:pt x="2367" y="7295"/>
                  </a:lnTo>
                  <a:lnTo>
                    <a:pt x="1167" y="8527"/>
                  </a:lnTo>
                  <a:lnTo>
                    <a:pt x="1167" y="13127"/>
                  </a:lnTo>
                  <a:cubicBezTo>
                    <a:pt x="642" y="13291"/>
                    <a:pt x="773" y="14063"/>
                    <a:pt x="1315" y="14063"/>
                  </a:cubicBezTo>
                  <a:cubicBezTo>
                    <a:pt x="1874" y="14063"/>
                    <a:pt x="2005" y="13291"/>
                    <a:pt x="1480" y="13127"/>
                  </a:cubicBezTo>
                  <a:lnTo>
                    <a:pt x="1480" y="8658"/>
                  </a:lnTo>
                  <a:lnTo>
                    <a:pt x="2367" y="7738"/>
                  </a:lnTo>
                  <a:lnTo>
                    <a:pt x="2367" y="16298"/>
                  </a:lnTo>
                  <a:cubicBezTo>
                    <a:pt x="1595" y="16478"/>
                    <a:pt x="1595" y="17596"/>
                    <a:pt x="2367" y="17760"/>
                  </a:cubicBezTo>
                  <a:lnTo>
                    <a:pt x="2367" y="17776"/>
                  </a:lnTo>
                  <a:lnTo>
                    <a:pt x="2679" y="17776"/>
                  </a:lnTo>
                  <a:lnTo>
                    <a:pt x="2679" y="17760"/>
                  </a:lnTo>
                  <a:cubicBezTo>
                    <a:pt x="3451" y="17596"/>
                    <a:pt x="3451" y="16478"/>
                    <a:pt x="2679" y="16298"/>
                  </a:cubicBezTo>
                  <a:lnTo>
                    <a:pt x="2679" y="4173"/>
                  </a:lnTo>
                  <a:lnTo>
                    <a:pt x="5045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6920150" y="1990650"/>
              <a:ext cx="83400" cy="301500"/>
            </a:xfrm>
            <a:custGeom>
              <a:rect b="b" l="l" r="r" t="t"/>
              <a:pathLst>
                <a:path extrusionOk="0" h="12060" w="3336">
                  <a:moveTo>
                    <a:pt x="182" y="1"/>
                  </a:moveTo>
                  <a:lnTo>
                    <a:pt x="1" y="247"/>
                  </a:lnTo>
                  <a:lnTo>
                    <a:pt x="3040" y="2745"/>
                  </a:lnTo>
                  <a:lnTo>
                    <a:pt x="3040" y="12060"/>
                  </a:lnTo>
                  <a:lnTo>
                    <a:pt x="3336" y="12060"/>
                  </a:lnTo>
                  <a:lnTo>
                    <a:pt x="3336" y="259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6492200" y="592975"/>
              <a:ext cx="86675" cy="313825"/>
            </a:xfrm>
            <a:custGeom>
              <a:rect b="b" l="l" r="r" t="t"/>
              <a:pathLst>
                <a:path extrusionOk="0" h="12553" w="3467">
                  <a:moveTo>
                    <a:pt x="1676" y="9579"/>
                  </a:moveTo>
                  <a:cubicBezTo>
                    <a:pt x="2859" y="9579"/>
                    <a:pt x="3467" y="11008"/>
                    <a:pt x="2629" y="11862"/>
                  </a:cubicBezTo>
                  <a:cubicBezTo>
                    <a:pt x="2355" y="12142"/>
                    <a:pt x="2016" y="12266"/>
                    <a:pt x="1683" y="12266"/>
                  </a:cubicBezTo>
                  <a:cubicBezTo>
                    <a:pt x="998" y="12266"/>
                    <a:pt x="340" y="11738"/>
                    <a:pt x="329" y="10942"/>
                  </a:cubicBezTo>
                  <a:cubicBezTo>
                    <a:pt x="329" y="10186"/>
                    <a:pt x="920" y="9579"/>
                    <a:pt x="1676" y="9579"/>
                  </a:cubicBezTo>
                  <a:close/>
                  <a:moveTo>
                    <a:pt x="1692" y="1"/>
                  </a:moveTo>
                  <a:cubicBezTo>
                    <a:pt x="1413" y="1"/>
                    <a:pt x="1199" y="214"/>
                    <a:pt x="1199" y="493"/>
                  </a:cubicBezTo>
                  <a:cubicBezTo>
                    <a:pt x="1199" y="691"/>
                    <a:pt x="1331" y="888"/>
                    <a:pt x="1528" y="953"/>
                  </a:cubicBezTo>
                  <a:lnTo>
                    <a:pt x="1528" y="9266"/>
                  </a:lnTo>
                  <a:cubicBezTo>
                    <a:pt x="641" y="9349"/>
                    <a:pt x="0" y="10104"/>
                    <a:pt x="33" y="10975"/>
                  </a:cubicBezTo>
                  <a:cubicBezTo>
                    <a:pt x="66" y="11862"/>
                    <a:pt x="789" y="12552"/>
                    <a:pt x="1676" y="12552"/>
                  </a:cubicBezTo>
                  <a:cubicBezTo>
                    <a:pt x="2546" y="12552"/>
                    <a:pt x="3269" y="11862"/>
                    <a:pt x="3319" y="10975"/>
                  </a:cubicBezTo>
                  <a:cubicBezTo>
                    <a:pt x="3352" y="10104"/>
                    <a:pt x="2694" y="9349"/>
                    <a:pt x="1824" y="9266"/>
                  </a:cubicBezTo>
                  <a:lnTo>
                    <a:pt x="1824" y="953"/>
                  </a:lnTo>
                  <a:cubicBezTo>
                    <a:pt x="2037" y="904"/>
                    <a:pt x="2169" y="707"/>
                    <a:pt x="2169" y="493"/>
                  </a:cubicBezTo>
                  <a:cubicBezTo>
                    <a:pt x="2169" y="214"/>
                    <a:pt x="1955" y="1"/>
                    <a:pt x="1692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6959175" y="1929475"/>
              <a:ext cx="63700" cy="55450"/>
            </a:xfrm>
            <a:custGeom>
              <a:rect b="b" l="l" r="r" t="t"/>
              <a:pathLst>
                <a:path extrusionOk="0" h="2218" w="2548">
                  <a:moveTo>
                    <a:pt x="641" y="0"/>
                  </a:moveTo>
                  <a:lnTo>
                    <a:pt x="1" y="1117"/>
                  </a:lnTo>
                  <a:lnTo>
                    <a:pt x="641" y="2218"/>
                  </a:lnTo>
                  <a:lnTo>
                    <a:pt x="1906" y="2218"/>
                  </a:lnTo>
                  <a:lnTo>
                    <a:pt x="2547" y="1117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6673325" y="1685900"/>
              <a:ext cx="145400" cy="128175"/>
            </a:xfrm>
            <a:custGeom>
              <a:rect b="b" l="l" r="r" t="t"/>
              <a:pathLst>
                <a:path extrusionOk="0" h="5127" w="5816">
                  <a:moveTo>
                    <a:pt x="5307" y="313"/>
                  </a:moveTo>
                  <a:lnTo>
                    <a:pt x="2908" y="4519"/>
                  </a:lnTo>
                  <a:lnTo>
                    <a:pt x="509" y="313"/>
                  </a:lnTo>
                  <a:close/>
                  <a:moveTo>
                    <a:pt x="0" y="1"/>
                  </a:moveTo>
                  <a:lnTo>
                    <a:pt x="2908" y="5127"/>
                  </a:lnTo>
                  <a:lnTo>
                    <a:pt x="581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6865950" y="1821575"/>
              <a:ext cx="70125" cy="59850"/>
            </a:xfrm>
            <a:custGeom>
              <a:rect b="b" l="l" r="r" t="t"/>
              <a:pathLst>
                <a:path extrusionOk="0" h="2394" w="2805">
                  <a:moveTo>
                    <a:pt x="1207" y="1"/>
                  </a:moveTo>
                  <a:cubicBezTo>
                    <a:pt x="591" y="1"/>
                    <a:pt x="0" y="474"/>
                    <a:pt x="0" y="1195"/>
                  </a:cubicBezTo>
                  <a:cubicBezTo>
                    <a:pt x="0" y="1852"/>
                    <a:pt x="526" y="2394"/>
                    <a:pt x="1183" y="2394"/>
                  </a:cubicBezTo>
                  <a:cubicBezTo>
                    <a:pt x="1190" y="2394"/>
                    <a:pt x="1197" y="2394"/>
                    <a:pt x="1203" y="2394"/>
                  </a:cubicBezTo>
                  <a:cubicBezTo>
                    <a:pt x="2274" y="2394"/>
                    <a:pt x="2805" y="1108"/>
                    <a:pt x="2054" y="357"/>
                  </a:cubicBezTo>
                  <a:cubicBezTo>
                    <a:pt x="1808" y="111"/>
                    <a:pt x="1505" y="1"/>
                    <a:pt x="1207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6745600" y="964250"/>
              <a:ext cx="122600" cy="104775"/>
            </a:xfrm>
            <a:custGeom>
              <a:rect b="b" l="l" r="r" t="t"/>
              <a:pathLst>
                <a:path extrusionOk="0" h="4191" w="4904">
                  <a:moveTo>
                    <a:pt x="2129" y="1"/>
                  </a:moveTo>
                  <a:cubicBezTo>
                    <a:pt x="1052" y="1"/>
                    <a:pt x="17" y="839"/>
                    <a:pt x="17" y="2104"/>
                  </a:cubicBezTo>
                  <a:cubicBezTo>
                    <a:pt x="1" y="3254"/>
                    <a:pt x="937" y="4191"/>
                    <a:pt x="2087" y="4191"/>
                  </a:cubicBezTo>
                  <a:cubicBezTo>
                    <a:pt x="2101" y="4191"/>
                    <a:pt x="2114" y="4191"/>
                    <a:pt x="2128" y="4191"/>
                  </a:cubicBezTo>
                  <a:cubicBezTo>
                    <a:pt x="3974" y="4191"/>
                    <a:pt x="4903" y="1963"/>
                    <a:pt x="3599" y="626"/>
                  </a:cubicBezTo>
                  <a:cubicBezTo>
                    <a:pt x="3172" y="194"/>
                    <a:pt x="2646" y="1"/>
                    <a:pt x="2129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5658425" y="873900"/>
              <a:ext cx="50125" cy="43575"/>
            </a:xfrm>
            <a:custGeom>
              <a:rect b="b" l="l" r="r" t="t"/>
              <a:pathLst>
                <a:path extrusionOk="0" h="1743" w="2005">
                  <a:moveTo>
                    <a:pt x="510" y="1"/>
                  </a:moveTo>
                  <a:lnTo>
                    <a:pt x="0" y="872"/>
                  </a:lnTo>
                  <a:lnTo>
                    <a:pt x="510" y="1742"/>
                  </a:lnTo>
                  <a:lnTo>
                    <a:pt x="1496" y="1742"/>
                  </a:lnTo>
                  <a:lnTo>
                    <a:pt x="2005" y="872"/>
                  </a:lnTo>
                  <a:lnTo>
                    <a:pt x="149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6500000" y="1309275"/>
              <a:ext cx="99825" cy="87500"/>
            </a:xfrm>
            <a:custGeom>
              <a:rect b="b" l="l" r="r" t="t"/>
              <a:pathLst>
                <a:path extrusionOk="0" h="3500" w="3993">
                  <a:moveTo>
                    <a:pt x="986" y="0"/>
                  </a:moveTo>
                  <a:lnTo>
                    <a:pt x="0" y="1742"/>
                  </a:lnTo>
                  <a:lnTo>
                    <a:pt x="986" y="3500"/>
                  </a:lnTo>
                  <a:lnTo>
                    <a:pt x="2990" y="3500"/>
                  </a:lnTo>
                  <a:lnTo>
                    <a:pt x="3992" y="1742"/>
                  </a:lnTo>
                  <a:lnTo>
                    <a:pt x="2990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6459750" y="995475"/>
              <a:ext cx="48900" cy="42750"/>
            </a:xfrm>
            <a:custGeom>
              <a:rect b="b" l="l" r="r" t="t"/>
              <a:pathLst>
                <a:path extrusionOk="0" h="1710" w="1956">
                  <a:moveTo>
                    <a:pt x="493" y="1"/>
                  </a:moveTo>
                  <a:lnTo>
                    <a:pt x="0" y="855"/>
                  </a:lnTo>
                  <a:lnTo>
                    <a:pt x="493" y="1709"/>
                  </a:lnTo>
                  <a:lnTo>
                    <a:pt x="1462" y="1709"/>
                  </a:lnTo>
                  <a:lnTo>
                    <a:pt x="1955" y="855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6723425" y="1713425"/>
              <a:ext cx="45200" cy="39450"/>
            </a:xfrm>
            <a:custGeom>
              <a:rect b="b" l="l" r="r" t="t"/>
              <a:pathLst>
                <a:path extrusionOk="0" h="1578" w="1808">
                  <a:moveTo>
                    <a:pt x="0" y="0"/>
                  </a:moveTo>
                  <a:lnTo>
                    <a:pt x="460" y="789"/>
                  </a:lnTo>
                  <a:lnTo>
                    <a:pt x="904" y="1578"/>
                  </a:lnTo>
                  <a:lnTo>
                    <a:pt x="1348" y="789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7" name="Google Shape;1397;p30"/>
          <p:cNvSpPr txBox="1"/>
          <p:nvPr/>
        </p:nvSpPr>
        <p:spPr>
          <a:xfrm>
            <a:off x="1126876" y="3517461"/>
            <a:ext cx="289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9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9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b="1" lang="en" sz="9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9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8" name="Google Shape;1398;p30"/>
          <p:cNvSpPr txBox="1"/>
          <p:nvPr>
            <p:ph type="title"/>
          </p:nvPr>
        </p:nvSpPr>
        <p:spPr>
          <a:xfrm>
            <a:off x="1126876" y="548421"/>
            <a:ext cx="28977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99" name="Google Shape;1399;p30"/>
          <p:cNvSpPr txBox="1"/>
          <p:nvPr>
            <p:ph idx="1" type="subTitle"/>
          </p:nvPr>
        </p:nvSpPr>
        <p:spPr>
          <a:xfrm>
            <a:off x="1126876" y="1421195"/>
            <a:ext cx="28977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flipH="1" rot="10800000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4"/>
          <p:cNvGrpSpPr/>
          <p:nvPr/>
        </p:nvGrpSpPr>
        <p:grpSpPr>
          <a:xfrm>
            <a:off x="-9529" y="-296348"/>
            <a:ext cx="9228571" cy="3217146"/>
            <a:chOff x="-9529" y="-296348"/>
            <a:chExt cx="9228571" cy="3217146"/>
          </a:xfrm>
        </p:grpSpPr>
        <p:sp>
          <p:nvSpPr>
            <p:cNvPr id="70" name="Google Shape;70;p4"/>
            <p:cNvSpPr/>
            <p:nvPr/>
          </p:nvSpPr>
          <p:spPr>
            <a:xfrm rot="5400000">
              <a:off x="-524036" y="499434"/>
              <a:ext cx="1707042" cy="678028"/>
            </a:xfrm>
            <a:custGeom>
              <a:rect b="b" l="l" r="r" t="t"/>
              <a:pathLst>
                <a:path extrusionOk="0" h="15327" w="31552">
                  <a:moveTo>
                    <a:pt x="0" y="15327"/>
                  </a:moveTo>
                  <a:lnTo>
                    <a:pt x="31551" y="15327"/>
                  </a:lnTo>
                  <a:cubicBezTo>
                    <a:pt x="27350" y="13248"/>
                    <a:pt x="23202" y="10630"/>
                    <a:pt x="19264" y="7716"/>
                  </a:cubicBezTo>
                  <a:cubicBezTo>
                    <a:pt x="8846" y="0"/>
                    <a:pt x="2998" y="539"/>
                    <a:pt x="0" y="2175"/>
                  </a:cubicBezTo>
                  <a:close/>
                </a:path>
              </a:pathLst>
            </a:custGeom>
            <a:solidFill>
              <a:srgbClr val="6F95D4">
                <a:alpha val="1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" name="Google Shape;71;p4"/>
            <p:cNvGrpSpPr/>
            <p:nvPr/>
          </p:nvGrpSpPr>
          <p:grpSpPr>
            <a:xfrm>
              <a:off x="6203152" y="-296348"/>
              <a:ext cx="3015890" cy="3217146"/>
              <a:chOff x="5229625" y="592975"/>
              <a:chExt cx="1914000" cy="2041725"/>
            </a:xfrm>
          </p:grpSpPr>
          <p:sp>
            <p:nvSpPr>
              <p:cNvPr id="72" name="Google Shape;72;p4"/>
              <p:cNvSpPr/>
              <p:nvPr/>
            </p:nvSpPr>
            <p:spPr>
              <a:xfrm>
                <a:off x="6221925" y="672250"/>
                <a:ext cx="24675" cy="24675"/>
              </a:xfrm>
              <a:custGeom>
                <a:rect b="b" l="l" r="r" t="t"/>
                <a:pathLst>
                  <a:path extrusionOk="0" h="987" w="987">
                    <a:moveTo>
                      <a:pt x="494" y="0"/>
                    </a:moveTo>
                    <a:cubicBezTo>
                      <a:pt x="231" y="0"/>
                      <a:pt x="1" y="230"/>
                      <a:pt x="1" y="493"/>
                    </a:cubicBezTo>
                    <a:cubicBezTo>
                      <a:pt x="1" y="772"/>
                      <a:pt x="231" y="986"/>
                      <a:pt x="494" y="986"/>
                    </a:cubicBezTo>
                    <a:cubicBezTo>
                      <a:pt x="773" y="986"/>
                      <a:pt x="987" y="772"/>
                      <a:pt x="987" y="493"/>
                    </a:cubicBezTo>
                    <a:cubicBezTo>
                      <a:pt x="987" y="230"/>
                      <a:pt x="773" y="0"/>
                      <a:pt x="494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6762850" y="719475"/>
                <a:ext cx="62450" cy="53825"/>
              </a:xfrm>
              <a:custGeom>
                <a:rect b="b" l="l" r="r" t="t"/>
                <a:pathLst>
                  <a:path extrusionOk="0" h="2153" w="2498">
                    <a:moveTo>
                      <a:pt x="1249" y="1"/>
                    </a:moveTo>
                    <a:lnTo>
                      <a:pt x="625" y="1085"/>
                    </a:lnTo>
                    <a:lnTo>
                      <a:pt x="1" y="2153"/>
                    </a:lnTo>
                    <a:lnTo>
                      <a:pt x="2498" y="2153"/>
                    </a:lnTo>
                    <a:lnTo>
                      <a:pt x="1874" y="1085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7076225" y="1004325"/>
                <a:ext cx="29075" cy="24875"/>
              </a:xfrm>
              <a:custGeom>
                <a:rect b="b" l="l" r="r" t="t"/>
                <a:pathLst>
                  <a:path extrusionOk="0" h="995" w="1163">
                    <a:moveTo>
                      <a:pt x="506" y="1"/>
                    </a:moveTo>
                    <a:cubicBezTo>
                      <a:pt x="255" y="1"/>
                      <a:pt x="17" y="203"/>
                      <a:pt x="17" y="501"/>
                    </a:cubicBezTo>
                    <a:cubicBezTo>
                      <a:pt x="1" y="764"/>
                      <a:pt x="231" y="994"/>
                      <a:pt x="494" y="994"/>
                    </a:cubicBezTo>
                    <a:cubicBezTo>
                      <a:pt x="500" y="994"/>
                      <a:pt x="507" y="994"/>
                      <a:pt x="513" y="994"/>
                    </a:cubicBezTo>
                    <a:cubicBezTo>
                      <a:pt x="944" y="994"/>
                      <a:pt x="1163" y="464"/>
                      <a:pt x="855" y="156"/>
                    </a:cubicBezTo>
                    <a:cubicBezTo>
                      <a:pt x="753" y="49"/>
                      <a:pt x="628" y="1"/>
                      <a:pt x="50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6829400" y="1799550"/>
                <a:ext cx="136375" cy="105300"/>
              </a:xfrm>
              <a:custGeom>
                <a:rect b="b" l="l" r="r" t="t"/>
                <a:pathLst>
                  <a:path extrusionOk="0" h="4212" w="5455">
                    <a:moveTo>
                      <a:pt x="2639" y="120"/>
                    </a:moveTo>
                    <a:cubicBezTo>
                      <a:pt x="3652" y="120"/>
                      <a:pt x="4622" y="893"/>
                      <a:pt x="4633" y="2076"/>
                    </a:cubicBezTo>
                    <a:cubicBezTo>
                      <a:pt x="4633" y="3176"/>
                      <a:pt x="3746" y="4080"/>
                      <a:pt x="2645" y="4096"/>
                    </a:cubicBezTo>
                    <a:cubicBezTo>
                      <a:pt x="887" y="4096"/>
                      <a:pt x="0" y="1961"/>
                      <a:pt x="1232" y="712"/>
                    </a:cubicBezTo>
                    <a:cubicBezTo>
                      <a:pt x="1641" y="303"/>
                      <a:pt x="2145" y="120"/>
                      <a:pt x="2639" y="120"/>
                    </a:cubicBezTo>
                    <a:close/>
                    <a:moveTo>
                      <a:pt x="2669" y="0"/>
                    </a:moveTo>
                    <a:cubicBezTo>
                      <a:pt x="1599" y="0"/>
                      <a:pt x="564" y="826"/>
                      <a:pt x="542" y="2076"/>
                    </a:cubicBezTo>
                    <a:cubicBezTo>
                      <a:pt x="542" y="3242"/>
                      <a:pt x="1479" y="4211"/>
                      <a:pt x="2645" y="4211"/>
                    </a:cubicBezTo>
                    <a:cubicBezTo>
                      <a:pt x="4518" y="4211"/>
                      <a:pt x="5454" y="1961"/>
                      <a:pt x="4140" y="630"/>
                    </a:cubicBezTo>
                    <a:cubicBezTo>
                      <a:pt x="3716" y="195"/>
                      <a:pt x="3188" y="0"/>
                      <a:pt x="2669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6391150" y="824600"/>
                <a:ext cx="97550" cy="83325"/>
              </a:xfrm>
              <a:custGeom>
                <a:rect b="b" l="l" r="r" t="t"/>
                <a:pathLst>
                  <a:path extrusionOk="0" h="3333" w="3902">
                    <a:moveTo>
                      <a:pt x="1678" y="302"/>
                    </a:moveTo>
                    <a:cubicBezTo>
                      <a:pt x="2013" y="302"/>
                      <a:pt x="2353" y="427"/>
                      <a:pt x="2629" y="708"/>
                    </a:cubicBezTo>
                    <a:cubicBezTo>
                      <a:pt x="3479" y="1574"/>
                      <a:pt x="2866" y="3024"/>
                      <a:pt x="1664" y="3024"/>
                    </a:cubicBezTo>
                    <a:cubicBezTo>
                      <a:pt x="1657" y="3024"/>
                      <a:pt x="1650" y="3024"/>
                      <a:pt x="1643" y="3024"/>
                    </a:cubicBezTo>
                    <a:cubicBezTo>
                      <a:pt x="904" y="3024"/>
                      <a:pt x="296" y="2416"/>
                      <a:pt x="313" y="1677"/>
                    </a:cubicBezTo>
                    <a:cubicBezTo>
                      <a:pt x="302" y="854"/>
                      <a:pt x="976" y="302"/>
                      <a:pt x="1678" y="302"/>
                    </a:cubicBezTo>
                    <a:close/>
                    <a:moveTo>
                      <a:pt x="1684" y="1"/>
                    </a:moveTo>
                    <a:cubicBezTo>
                      <a:pt x="1670" y="1"/>
                      <a:pt x="1657" y="1"/>
                      <a:pt x="1643" y="1"/>
                    </a:cubicBezTo>
                    <a:cubicBezTo>
                      <a:pt x="723" y="1"/>
                      <a:pt x="1" y="757"/>
                      <a:pt x="1" y="1677"/>
                    </a:cubicBezTo>
                    <a:cubicBezTo>
                      <a:pt x="12" y="2672"/>
                      <a:pt x="834" y="3332"/>
                      <a:pt x="1685" y="3332"/>
                    </a:cubicBezTo>
                    <a:cubicBezTo>
                      <a:pt x="2100" y="3332"/>
                      <a:pt x="2521" y="3176"/>
                      <a:pt x="2859" y="2827"/>
                    </a:cubicBezTo>
                    <a:cubicBezTo>
                      <a:pt x="3901" y="1785"/>
                      <a:pt x="3152" y="1"/>
                      <a:pt x="168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6808450" y="1972175"/>
                <a:ext cx="43150" cy="36700"/>
              </a:xfrm>
              <a:custGeom>
                <a:rect b="b" l="l" r="r" t="t"/>
                <a:pathLst>
                  <a:path extrusionOk="0" h="1468" w="1726">
                    <a:moveTo>
                      <a:pt x="986" y="1"/>
                    </a:moveTo>
                    <a:cubicBezTo>
                      <a:pt x="345" y="1"/>
                      <a:pt x="0" y="789"/>
                      <a:pt x="460" y="1249"/>
                    </a:cubicBezTo>
                    <a:cubicBezTo>
                      <a:pt x="611" y="1400"/>
                      <a:pt x="799" y="1468"/>
                      <a:pt x="983" y="1468"/>
                    </a:cubicBezTo>
                    <a:cubicBezTo>
                      <a:pt x="1361" y="1468"/>
                      <a:pt x="1725" y="1182"/>
                      <a:pt x="1725" y="740"/>
                    </a:cubicBezTo>
                    <a:cubicBezTo>
                      <a:pt x="1725" y="329"/>
                      <a:pt x="1397" y="1"/>
                      <a:pt x="98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6249875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6" y="1"/>
                    </a:moveTo>
                    <a:cubicBezTo>
                      <a:pt x="371" y="1"/>
                      <a:pt x="11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96" y="1475"/>
                      <a:pt x="1725" y="687"/>
                      <a:pt x="1265" y="227"/>
                    </a:cubicBezTo>
                    <a:cubicBezTo>
                      <a:pt x="1114" y="70"/>
                      <a:pt x="928" y="1"/>
                      <a:pt x="74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6306550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2" y="1"/>
                    </a:moveTo>
                    <a:cubicBezTo>
                      <a:pt x="364" y="1"/>
                      <a:pt x="0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80" y="1475"/>
                      <a:pt x="1725" y="687"/>
                      <a:pt x="1265" y="227"/>
                    </a:cubicBezTo>
                    <a:cubicBezTo>
                      <a:pt x="1114" y="70"/>
                      <a:pt x="927" y="1"/>
                      <a:pt x="74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6496300" y="1473975"/>
                <a:ext cx="43150" cy="37100"/>
              </a:xfrm>
              <a:custGeom>
                <a:rect b="b" l="l" r="r" t="t"/>
                <a:pathLst>
                  <a:path extrusionOk="0" h="1484" w="1726">
                    <a:moveTo>
                      <a:pt x="986" y="0"/>
                    </a:moveTo>
                    <a:cubicBezTo>
                      <a:pt x="329" y="0"/>
                      <a:pt x="0" y="789"/>
                      <a:pt x="460" y="1265"/>
                    </a:cubicBezTo>
                    <a:cubicBezTo>
                      <a:pt x="611" y="1416"/>
                      <a:pt x="797" y="1484"/>
                      <a:pt x="979" y="1484"/>
                    </a:cubicBezTo>
                    <a:cubicBezTo>
                      <a:pt x="1352" y="1484"/>
                      <a:pt x="1709" y="1198"/>
                      <a:pt x="1709" y="756"/>
                    </a:cubicBezTo>
                    <a:cubicBezTo>
                      <a:pt x="1725" y="345"/>
                      <a:pt x="1397" y="0"/>
                      <a:pt x="986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6558725" y="1474500"/>
                <a:ext cx="43150" cy="36875"/>
              </a:xfrm>
              <a:custGeom>
                <a:rect b="b" l="l" r="r" t="t"/>
                <a:pathLst>
                  <a:path extrusionOk="0" h="1475" w="1726">
                    <a:moveTo>
                      <a:pt x="746" y="0"/>
                    </a:moveTo>
                    <a:cubicBezTo>
                      <a:pt x="372" y="0"/>
                      <a:pt x="12" y="293"/>
                      <a:pt x="0" y="735"/>
                    </a:cubicBezTo>
                    <a:cubicBezTo>
                      <a:pt x="0" y="1146"/>
                      <a:pt x="329" y="1474"/>
                      <a:pt x="740" y="1474"/>
                    </a:cubicBezTo>
                    <a:cubicBezTo>
                      <a:pt x="1397" y="1474"/>
                      <a:pt x="1726" y="686"/>
                      <a:pt x="1266" y="226"/>
                    </a:cubicBezTo>
                    <a:cubicBezTo>
                      <a:pt x="1115" y="70"/>
                      <a:pt x="929" y="0"/>
                      <a:pt x="746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6419900" y="853775"/>
                <a:ext cx="29175" cy="24775"/>
              </a:xfrm>
              <a:custGeom>
                <a:rect b="b" l="l" r="r" t="t"/>
                <a:pathLst>
                  <a:path extrusionOk="0" h="991" w="1167">
                    <a:moveTo>
                      <a:pt x="493" y="1"/>
                    </a:moveTo>
                    <a:cubicBezTo>
                      <a:pt x="214" y="1"/>
                      <a:pt x="1" y="231"/>
                      <a:pt x="17" y="510"/>
                    </a:cubicBezTo>
                    <a:cubicBezTo>
                      <a:pt x="17" y="805"/>
                      <a:pt x="256" y="991"/>
                      <a:pt x="504" y="991"/>
                    </a:cubicBezTo>
                    <a:cubicBezTo>
                      <a:pt x="629" y="991"/>
                      <a:pt x="756" y="943"/>
                      <a:pt x="855" y="839"/>
                    </a:cubicBezTo>
                    <a:cubicBezTo>
                      <a:pt x="1167" y="527"/>
                      <a:pt x="937" y="1"/>
                      <a:pt x="49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7043775" y="976225"/>
                <a:ext cx="99850" cy="82125"/>
              </a:xfrm>
              <a:custGeom>
                <a:rect b="b" l="l" r="r" t="t"/>
                <a:pathLst>
                  <a:path extrusionOk="0" h="3285" w="3994">
                    <a:moveTo>
                      <a:pt x="1792" y="297"/>
                    </a:moveTo>
                    <a:cubicBezTo>
                      <a:pt x="2474" y="297"/>
                      <a:pt x="3128" y="821"/>
                      <a:pt x="3139" y="1625"/>
                    </a:cubicBezTo>
                    <a:cubicBezTo>
                      <a:pt x="3139" y="2364"/>
                      <a:pt x="2547" y="2972"/>
                      <a:pt x="1792" y="2989"/>
                    </a:cubicBezTo>
                    <a:cubicBezTo>
                      <a:pt x="609" y="2989"/>
                      <a:pt x="1" y="1543"/>
                      <a:pt x="839" y="705"/>
                    </a:cubicBezTo>
                    <a:cubicBezTo>
                      <a:pt x="1115" y="424"/>
                      <a:pt x="1457" y="297"/>
                      <a:pt x="1792" y="297"/>
                    </a:cubicBezTo>
                    <a:close/>
                    <a:moveTo>
                      <a:pt x="1802" y="0"/>
                    </a:moveTo>
                    <a:cubicBezTo>
                      <a:pt x="966" y="0"/>
                      <a:pt x="160" y="642"/>
                      <a:pt x="149" y="1625"/>
                    </a:cubicBezTo>
                    <a:cubicBezTo>
                      <a:pt x="149" y="2529"/>
                      <a:pt x="888" y="3284"/>
                      <a:pt x="1792" y="3284"/>
                    </a:cubicBezTo>
                    <a:cubicBezTo>
                      <a:pt x="3254" y="3284"/>
                      <a:pt x="3993" y="1527"/>
                      <a:pt x="2958" y="492"/>
                    </a:cubicBezTo>
                    <a:cubicBezTo>
                      <a:pt x="2625" y="153"/>
                      <a:pt x="2210" y="0"/>
                      <a:pt x="1802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6193175" y="643075"/>
                <a:ext cx="82175" cy="83400"/>
              </a:xfrm>
              <a:custGeom>
                <a:rect b="b" l="l" r="r" t="t"/>
                <a:pathLst>
                  <a:path extrusionOk="0" h="3336" w="3287">
                    <a:moveTo>
                      <a:pt x="1644" y="313"/>
                    </a:moveTo>
                    <a:cubicBezTo>
                      <a:pt x="2399" y="313"/>
                      <a:pt x="2991" y="921"/>
                      <a:pt x="2991" y="1660"/>
                    </a:cubicBezTo>
                    <a:cubicBezTo>
                      <a:pt x="3007" y="2416"/>
                      <a:pt x="2399" y="3024"/>
                      <a:pt x="1644" y="3024"/>
                    </a:cubicBezTo>
                    <a:cubicBezTo>
                      <a:pt x="904" y="3024"/>
                      <a:pt x="297" y="2416"/>
                      <a:pt x="313" y="1677"/>
                    </a:cubicBezTo>
                    <a:cubicBezTo>
                      <a:pt x="297" y="921"/>
                      <a:pt x="904" y="313"/>
                      <a:pt x="1644" y="313"/>
                    </a:cubicBezTo>
                    <a:close/>
                    <a:moveTo>
                      <a:pt x="1644" y="1"/>
                    </a:moveTo>
                    <a:cubicBezTo>
                      <a:pt x="740" y="1"/>
                      <a:pt x="1" y="757"/>
                      <a:pt x="1" y="1660"/>
                    </a:cubicBezTo>
                    <a:cubicBezTo>
                      <a:pt x="1" y="2580"/>
                      <a:pt x="740" y="3319"/>
                      <a:pt x="1644" y="3336"/>
                    </a:cubicBezTo>
                    <a:cubicBezTo>
                      <a:pt x="2564" y="3319"/>
                      <a:pt x="3287" y="2580"/>
                      <a:pt x="3287" y="1660"/>
                    </a:cubicBezTo>
                    <a:cubicBezTo>
                      <a:pt x="3287" y="757"/>
                      <a:pt x="2564" y="1"/>
                      <a:pt x="164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7010525" y="1609975"/>
                <a:ext cx="99825" cy="82525"/>
              </a:xfrm>
              <a:custGeom>
                <a:rect b="b" l="l" r="r" t="t"/>
                <a:pathLst>
                  <a:path extrusionOk="0" h="3301" w="3993">
                    <a:moveTo>
                      <a:pt x="1784" y="301"/>
                    </a:moveTo>
                    <a:cubicBezTo>
                      <a:pt x="2469" y="301"/>
                      <a:pt x="3127" y="829"/>
                      <a:pt x="3138" y="1625"/>
                    </a:cubicBezTo>
                    <a:cubicBezTo>
                      <a:pt x="3155" y="2381"/>
                      <a:pt x="2547" y="2988"/>
                      <a:pt x="1807" y="2988"/>
                    </a:cubicBezTo>
                    <a:cubicBezTo>
                      <a:pt x="608" y="2988"/>
                      <a:pt x="0" y="1543"/>
                      <a:pt x="838" y="705"/>
                    </a:cubicBezTo>
                    <a:cubicBezTo>
                      <a:pt x="1112" y="425"/>
                      <a:pt x="1451" y="301"/>
                      <a:pt x="1784" y="301"/>
                    </a:cubicBezTo>
                    <a:close/>
                    <a:moveTo>
                      <a:pt x="1810" y="0"/>
                    </a:moveTo>
                    <a:cubicBezTo>
                      <a:pt x="972" y="0"/>
                      <a:pt x="170" y="642"/>
                      <a:pt x="148" y="1625"/>
                    </a:cubicBezTo>
                    <a:cubicBezTo>
                      <a:pt x="148" y="2545"/>
                      <a:pt x="887" y="3284"/>
                      <a:pt x="1791" y="3301"/>
                    </a:cubicBezTo>
                    <a:cubicBezTo>
                      <a:pt x="3253" y="3301"/>
                      <a:pt x="3992" y="1543"/>
                      <a:pt x="2974" y="491"/>
                    </a:cubicBezTo>
                    <a:cubicBezTo>
                      <a:pt x="2635" y="152"/>
                      <a:pt x="2218" y="0"/>
                      <a:pt x="1810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7042975" y="163865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503" y="1"/>
                    </a:moveTo>
                    <a:cubicBezTo>
                      <a:pt x="253" y="1"/>
                      <a:pt x="17" y="191"/>
                      <a:pt x="17" y="478"/>
                    </a:cubicBezTo>
                    <a:cubicBezTo>
                      <a:pt x="0" y="757"/>
                      <a:pt x="230" y="971"/>
                      <a:pt x="493" y="971"/>
                    </a:cubicBezTo>
                    <a:cubicBezTo>
                      <a:pt x="937" y="971"/>
                      <a:pt x="1150" y="445"/>
                      <a:pt x="854" y="149"/>
                    </a:cubicBezTo>
                    <a:cubicBezTo>
                      <a:pt x="752" y="47"/>
                      <a:pt x="626" y="1"/>
                      <a:pt x="50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6517650" y="85420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658" y="0"/>
                    </a:moveTo>
                    <a:cubicBezTo>
                      <a:pt x="214" y="0"/>
                      <a:pt x="1" y="510"/>
                      <a:pt x="313" y="822"/>
                    </a:cubicBezTo>
                    <a:cubicBezTo>
                      <a:pt x="410" y="924"/>
                      <a:pt x="532" y="970"/>
                      <a:pt x="653" y="970"/>
                    </a:cubicBezTo>
                    <a:cubicBezTo>
                      <a:pt x="899" y="970"/>
                      <a:pt x="1140" y="780"/>
                      <a:pt x="1151" y="493"/>
                    </a:cubicBezTo>
                    <a:cubicBezTo>
                      <a:pt x="1151" y="214"/>
                      <a:pt x="921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6829400" y="1220550"/>
                <a:ext cx="137900" cy="482000"/>
              </a:xfrm>
              <a:custGeom>
                <a:rect b="b" l="l" r="r" t="t"/>
                <a:pathLst>
                  <a:path extrusionOk="0" h="19280" w="5516">
                    <a:moveTo>
                      <a:pt x="0" y="1"/>
                    </a:moveTo>
                    <a:lnTo>
                      <a:pt x="0" y="14097"/>
                    </a:lnTo>
                    <a:lnTo>
                      <a:pt x="4403" y="18549"/>
                    </a:lnTo>
                    <a:cubicBezTo>
                      <a:pt x="4370" y="18615"/>
                      <a:pt x="4354" y="18697"/>
                      <a:pt x="4354" y="18779"/>
                    </a:cubicBezTo>
                    <a:cubicBezTo>
                      <a:pt x="4354" y="19077"/>
                      <a:pt x="4592" y="19279"/>
                      <a:pt x="4848" y="19279"/>
                    </a:cubicBezTo>
                    <a:cubicBezTo>
                      <a:pt x="4972" y="19279"/>
                      <a:pt x="5101" y="19232"/>
                      <a:pt x="5208" y="19124"/>
                    </a:cubicBezTo>
                    <a:cubicBezTo>
                      <a:pt x="5516" y="18816"/>
                      <a:pt x="5297" y="18286"/>
                      <a:pt x="4851" y="18286"/>
                    </a:cubicBezTo>
                    <a:cubicBezTo>
                      <a:pt x="4844" y="18286"/>
                      <a:pt x="4837" y="18286"/>
                      <a:pt x="4830" y="18286"/>
                    </a:cubicBezTo>
                    <a:cubicBezTo>
                      <a:pt x="4764" y="18286"/>
                      <a:pt x="4682" y="18303"/>
                      <a:pt x="4617" y="18335"/>
                    </a:cubicBezTo>
                    <a:lnTo>
                      <a:pt x="312" y="13965"/>
                    </a:lnTo>
                    <a:lnTo>
                      <a:pt x="312" y="6244"/>
                    </a:lnTo>
                    <a:lnTo>
                      <a:pt x="2530" y="8495"/>
                    </a:lnTo>
                    <a:lnTo>
                      <a:pt x="2530" y="12963"/>
                    </a:lnTo>
                    <a:lnTo>
                      <a:pt x="2826" y="12963"/>
                    </a:lnTo>
                    <a:lnTo>
                      <a:pt x="2826" y="8363"/>
                    </a:lnTo>
                    <a:lnTo>
                      <a:pt x="312" y="58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5995625" y="628300"/>
                <a:ext cx="170475" cy="171300"/>
              </a:xfrm>
              <a:custGeom>
                <a:rect b="b" l="l" r="r" t="t"/>
                <a:pathLst>
                  <a:path extrusionOk="0" h="6852" w="6819">
                    <a:moveTo>
                      <a:pt x="493" y="0"/>
                    </a:moveTo>
                    <a:cubicBezTo>
                      <a:pt x="231" y="0"/>
                      <a:pt x="1" y="214"/>
                      <a:pt x="17" y="493"/>
                    </a:cubicBezTo>
                    <a:cubicBezTo>
                      <a:pt x="17" y="756"/>
                      <a:pt x="231" y="970"/>
                      <a:pt x="493" y="970"/>
                    </a:cubicBezTo>
                    <a:cubicBezTo>
                      <a:pt x="576" y="970"/>
                      <a:pt x="658" y="953"/>
                      <a:pt x="740" y="920"/>
                    </a:cubicBezTo>
                    <a:lnTo>
                      <a:pt x="6589" y="6851"/>
                    </a:lnTo>
                    <a:lnTo>
                      <a:pt x="6819" y="6654"/>
                    </a:lnTo>
                    <a:lnTo>
                      <a:pt x="937" y="690"/>
                    </a:lnTo>
                    <a:cubicBezTo>
                      <a:pt x="970" y="625"/>
                      <a:pt x="986" y="559"/>
                      <a:pt x="986" y="493"/>
                    </a:cubicBezTo>
                    <a:cubicBezTo>
                      <a:pt x="986" y="214"/>
                      <a:pt x="773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5267425" y="784775"/>
                <a:ext cx="1094175" cy="211975"/>
              </a:xfrm>
              <a:custGeom>
                <a:rect b="b" l="l" r="r" t="t"/>
                <a:pathLst>
                  <a:path extrusionOk="0" h="8479" w="43767">
                    <a:moveTo>
                      <a:pt x="18006" y="2038"/>
                    </a:moveTo>
                    <a:lnTo>
                      <a:pt x="19370" y="4437"/>
                    </a:lnTo>
                    <a:lnTo>
                      <a:pt x="18006" y="6819"/>
                    </a:lnTo>
                    <a:lnTo>
                      <a:pt x="15279" y="6819"/>
                    </a:lnTo>
                    <a:lnTo>
                      <a:pt x="13915" y="4437"/>
                    </a:lnTo>
                    <a:lnTo>
                      <a:pt x="14474" y="3467"/>
                    </a:lnTo>
                    <a:lnTo>
                      <a:pt x="14507" y="3467"/>
                    </a:lnTo>
                    <a:lnTo>
                      <a:pt x="14507" y="3418"/>
                    </a:lnTo>
                    <a:lnTo>
                      <a:pt x="15279" y="2054"/>
                    </a:lnTo>
                    <a:lnTo>
                      <a:pt x="18006" y="2038"/>
                    </a:lnTo>
                    <a:close/>
                    <a:moveTo>
                      <a:pt x="21916" y="1"/>
                    </a:moveTo>
                    <a:cubicBezTo>
                      <a:pt x="21259" y="1"/>
                      <a:pt x="21259" y="987"/>
                      <a:pt x="21916" y="987"/>
                    </a:cubicBezTo>
                    <a:cubicBezTo>
                      <a:pt x="22130" y="987"/>
                      <a:pt x="22311" y="855"/>
                      <a:pt x="22376" y="658"/>
                    </a:cubicBezTo>
                    <a:lnTo>
                      <a:pt x="27666" y="658"/>
                    </a:lnTo>
                    <a:lnTo>
                      <a:pt x="31231" y="4289"/>
                    </a:lnTo>
                    <a:lnTo>
                      <a:pt x="19633" y="4289"/>
                    </a:lnTo>
                    <a:lnTo>
                      <a:pt x="18187" y="1742"/>
                    </a:lnTo>
                    <a:lnTo>
                      <a:pt x="15131" y="1742"/>
                    </a:lnTo>
                    <a:lnTo>
                      <a:pt x="14310" y="3172"/>
                    </a:lnTo>
                    <a:lnTo>
                      <a:pt x="6342" y="3172"/>
                    </a:lnTo>
                    <a:cubicBezTo>
                      <a:pt x="6263" y="2934"/>
                      <a:pt x="6067" y="2826"/>
                      <a:pt x="5873" y="2826"/>
                    </a:cubicBezTo>
                    <a:cubicBezTo>
                      <a:pt x="5622" y="2826"/>
                      <a:pt x="5372" y="3005"/>
                      <a:pt x="5372" y="3319"/>
                    </a:cubicBezTo>
                    <a:cubicBezTo>
                      <a:pt x="5372" y="3634"/>
                      <a:pt x="5622" y="3813"/>
                      <a:pt x="5873" y="3813"/>
                    </a:cubicBezTo>
                    <a:cubicBezTo>
                      <a:pt x="6067" y="3813"/>
                      <a:pt x="6263" y="3704"/>
                      <a:pt x="6342" y="3467"/>
                    </a:cubicBezTo>
                    <a:lnTo>
                      <a:pt x="14129" y="3467"/>
                    </a:lnTo>
                    <a:lnTo>
                      <a:pt x="13669" y="4289"/>
                    </a:lnTo>
                    <a:lnTo>
                      <a:pt x="0" y="4289"/>
                    </a:lnTo>
                    <a:lnTo>
                      <a:pt x="0" y="4601"/>
                    </a:lnTo>
                    <a:lnTo>
                      <a:pt x="13669" y="4601"/>
                    </a:lnTo>
                    <a:lnTo>
                      <a:pt x="15115" y="7131"/>
                    </a:lnTo>
                    <a:lnTo>
                      <a:pt x="18187" y="7131"/>
                    </a:lnTo>
                    <a:lnTo>
                      <a:pt x="19633" y="4601"/>
                    </a:lnTo>
                    <a:lnTo>
                      <a:pt x="39742" y="4601"/>
                    </a:lnTo>
                    <a:lnTo>
                      <a:pt x="43553" y="8478"/>
                    </a:lnTo>
                    <a:lnTo>
                      <a:pt x="43767" y="8248"/>
                    </a:lnTo>
                    <a:lnTo>
                      <a:pt x="39857" y="4289"/>
                    </a:lnTo>
                    <a:lnTo>
                      <a:pt x="31659" y="4289"/>
                    </a:lnTo>
                    <a:lnTo>
                      <a:pt x="27781" y="346"/>
                    </a:lnTo>
                    <a:lnTo>
                      <a:pt x="22393" y="346"/>
                    </a:lnTo>
                    <a:cubicBezTo>
                      <a:pt x="22327" y="149"/>
                      <a:pt x="22146" y="1"/>
                      <a:pt x="2191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5883900" y="924850"/>
                <a:ext cx="37825" cy="43550"/>
              </a:xfrm>
              <a:custGeom>
                <a:rect b="b" l="l" r="r" t="t"/>
                <a:pathLst>
                  <a:path extrusionOk="0" h="1742" w="1513">
                    <a:moveTo>
                      <a:pt x="1463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6811725" y="2031325"/>
                <a:ext cx="43150" cy="38625"/>
              </a:xfrm>
              <a:custGeom>
                <a:rect b="b" l="l" r="r" t="t"/>
                <a:pathLst>
                  <a:path extrusionOk="0" h="1545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6422775" y="693600"/>
                <a:ext cx="43550" cy="38625"/>
              </a:xfrm>
              <a:custGeom>
                <a:rect b="b" l="l" r="r" t="t"/>
                <a:pathLst>
                  <a:path extrusionOk="0" h="1545" w="1742">
                    <a:moveTo>
                      <a:pt x="838" y="1"/>
                    </a:moveTo>
                    <a:lnTo>
                      <a:pt x="428" y="773"/>
                    </a:lnTo>
                    <a:lnTo>
                      <a:pt x="1" y="1545"/>
                    </a:lnTo>
                    <a:lnTo>
                      <a:pt x="871" y="1512"/>
                    </a:lnTo>
                    <a:lnTo>
                      <a:pt x="1742" y="1496"/>
                    </a:lnTo>
                    <a:lnTo>
                      <a:pt x="1282" y="756"/>
                    </a:lnTo>
                    <a:lnTo>
                      <a:pt x="83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5229625" y="873900"/>
                <a:ext cx="38225" cy="43575"/>
              </a:xfrm>
              <a:custGeom>
                <a:rect b="b" l="l" r="r" t="t"/>
                <a:pathLst>
                  <a:path extrusionOk="0" h="1743" w="1529">
                    <a:moveTo>
                      <a:pt x="1479" y="1"/>
                    </a:moveTo>
                    <a:lnTo>
                      <a:pt x="740" y="461"/>
                    </a:lnTo>
                    <a:lnTo>
                      <a:pt x="1" y="904"/>
                    </a:lnTo>
                    <a:lnTo>
                      <a:pt x="757" y="1332"/>
                    </a:lnTo>
                    <a:lnTo>
                      <a:pt x="1529" y="1742"/>
                    </a:lnTo>
                    <a:lnTo>
                      <a:pt x="1496" y="872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5935250" y="924850"/>
                <a:ext cx="37800" cy="43550"/>
              </a:xfrm>
              <a:custGeom>
                <a:rect b="b" l="l" r="r" t="t"/>
                <a:pathLst>
                  <a:path extrusionOk="0" h="1742" w="1512">
                    <a:moveTo>
                      <a:pt x="1479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6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5630900" y="849675"/>
                <a:ext cx="104775" cy="92025"/>
              </a:xfrm>
              <a:custGeom>
                <a:rect b="b" l="l" r="r" t="t"/>
                <a:pathLst>
                  <a:path extrusionOk="0" h="3681" w="4191">
                    <a:moveTo>
                      <a:pt x="3089" y="116"/>
                    </a:moveTo>
                    <a:lnTo>
                      <a:pt x="4075" y="1841"/>
                    </a:lnTo>
                    <a:lnTo>
                      <a:pt x="3089" y="3566"/>
                    </a:lnTo>
                    <a:lnTo>
                      <a:pt x="1118" y="3566"/>
                    </a:lnTo>
                    <a:lnTo>
                      <a:pt x="149" y="1841"/>
                    </a:lnTo>
                    <a:lnTo>
                      <a:pt x="1118" y="116"/>
                    </a:lnTo>
                    <a:close/>
                    <a:moveTo>
                      <a:pt x="1052" y="1"/>
                    </a:moveTo>
                    <a:lnTo>
                      <a:pt x="1" y="1841"/>
                    </a:lnTo>
                    <a:lnTo>
                      <a:pt x="1052" y="3681"/>
                    </a:lnTo>
                    <a:lnTo>
                      <a:pt x="3155" y="3681"/>
                    </a:lnTo>
                    <a:lnTo>
                      <a:pt x="4190" y="1841"/>
                    </a:lnTo>
                    <a:lnTo>
                      <a:pt x="3155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6992025" y="1092425"/>
                <a:ext cx="63700" cy="55875"/>
              </a:xfrm>
              <a:custGeom>
                <a:rect b="b" l="l" r="r" t="t"/>
                <a:pathLst>
                  <a:path extrusionOk="0" h="2235" w="2548">
                    <a:moveTo>
                      <a:pt x="642" y="0"/>
                    </a:moveTo>
                    <a:lnTo>
                      <a:pt x="1" y="1117"/>
                    </a:lnTo>
                    <a:lnTo>
                      <a:pt x="642" y="2234"/>
                    </a:lnTo>
                    <a:lnTo>
                      <a:pt x="1907" y="2234"/>
                    </a:lnTo>
                    <a:lnTo>
                      <a:pt x="2547" y="1117"/>
                    </a:lnTo>
                    <a:lnTo>
                      <a:pt x="1907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6698375" y="1879350"/>
                <a:ext cx="54650" cy="48075"/>
              </a:xfrm>
              <a:custGeom>
                <a:rect b="b" l="l" r="r" t="t"/>
                <a:pathLst>
                  <a:path extrusionOk="0" h="1923" w="2186">
                    <a:moveTo>
                      <a:pt x="542" y="1"/>
                    </a:moveTo>
                    <a:lnTo>
                      <a:pt x="0" y="954"/>
                    </a:lnTo>
                    <a:lnTo>
                      <a:pt x="542" y="1923"/>
                    </a:lnTo>
                    <a:lnTo>
                      <a:pt x="1643" y="1923"/>
                    </a:lnTo>
                    <a:lnTo>
                      <a:pt x="2185" y="954"/>
                    </a:lnTo>
                    <a:lnTo>
                      <a:pt x="164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6428125" y="967550"/>
                <a:ext cx="112150" cy="98600"/>
              </a:xfrm>
              <a:custGeom>
                <a:rect b="b" l="l" r="r" t="t"/>
                <a:pathLst>
                  <a:path extrusionOk="0" h="3944" w="4486">
                    <a:moveTo>
                      <a:pt x="3302" y="116"/>
                    </a:moveTo>
                    <a:lnTo>
                      <a:pt x="4337" y="1972"/>
                    </a:lnTo>
                    <a:lnTo>
                      <a:pt x="3302" y="3812"/>
                    </a:lnTo>
                    <a:lnTo>
                      <a:pt x="1199" y="3812"/>
                    </a:lnTo>
                    <a:lnTo>
                      <a:pt x="148" y="1972"/>
                    </a:lnTo>
                    <a:lnTo>
                      <a:pt x="1199" y="116"/>
                    </a:lnTo>
                    <a:close/>
                    <a:moveTo>
                      <a:pt x="1117" y="1"/>
                    </a:moveTo>
                    <a:lnTo>
                      <a:pt x="0" y="1972"/>
                    </a:lnTo>
                    <a:lnTo>
                      <a:pt x="1117" y="3944"/>
                    </a:lnTo>
                    <a:lnTo>
                      <a:pt x="3352" y="3944"/>
                    </a:lnTo>
                    <a:lnTo>
                      <a:pt x="4485" y="1972"/>
                    </a:lnTo>
                    <a:lnTo>
                      <a:pt x="336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6854025" y="2214100"/>
                <a:ext cx="38225" cy="33700"/>
              </a:xfrm>
              <a:custGeom>
                <a:rect b="b" l="l" r="r" t="t"/>
                <a:pathLst>
                  <a:path extrusionOk="0" h="1348" w="1529">
                    <a:moveTo>
                      <a:pt x="1" y="0"/>
                    </a:moveTo>
                    <a:lnTo>
                      <a:pt x="379" y="674"/>
                    </a:lnTo>
                    <a:lnTo>
                      <a:pt x="773" y="1347"/>
                    </a:lnTo>
                    <a:lnTo>
                      <a:pt x="1151" y="674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6073675" y="659925"/>
                <a:ext cx="315450" cy="318325"/>
              </a:xfrm>
              <a:custGeom>
                <a:rect b="b" l="l" r="r" t="t"/>
                <a:pathLst>
                  <a:path extrusionOk="0" h="12733" w="12618">
                    <a:moveTo>
                      <a:pt x="493" y="0"/>
                    </a:moveTo>
                    <a:cubicBezTo>
                      <a:pt x="214" y="0"/>
                      <a:pt x="0" y="214"/>
                      <a:pt x="0" y="493"/>
                    </a:cubicBezTo>
                    <a:cubicBezTo>
                      <a:pt x="0" y="773"/>
                      <a:pt x="214" y="986"/>
                      <a:pt x="493" y="986"/>
                    </a:cubicBezTo>
                    <a:cubicBezTo>
                      <a:pt x="575" y="986"/>
                      <a:pt x="674" y="970"/>
                      <a:pt x="756" y="920"/>
                    </a:cubicBezTo>
                    <a:lnTo>
                      <a:pt x="12404" y="12733"/>
                    </a:lnTo>
                    <a:lnTo>
                      <a:pt x="12617" y="12503"/>
                    </a:lnTo>
                    <a:lnTo>
                      <a:pt x="10054" y="9907"/>
                    </a:lnTo>
                    <a:lnTo>
                      <a:pt x="10054" y="6391"/>
                    </a:lnTo>
                    <a:lnTo>
                      <a:pt x="7738" y="4042"/>
                    </a:lnTo>
                    <a:lnTo>
                      <a:pt x="7524" y="4256"/>
                    </a:lnTo>
                    <a:lnTo>
                      <a:pt x="9759" y="6523"/>
                    </a:lnTo>
                    <a:lnTo>
                      <a:pt x="9759" y="9595"/>
                    </a:lnTo>
                    <a:lnTo>
                      <a:pt x="953" y="674"/>
                    </a:lnTo>
                    <a:cubicBezTo>
                      <a:pt x="969" y="625"/>
                      <a:pt x="986" y="559"/>
                      <a:pt x="986" y="493"/>
                    </a:cubicBezTo>
                    <a:cubicBezTo>
                      <a:pt x="986" y="214"/>
                      <a:pt x="756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6890175" y="1281750"/>
                <a:ext cx="43150" cy="38650"/>
              </a:xfrm>
              <a:custGeom>
                <a:rect b="b" l="l" r="r" t="t"/>
                <a:pathLst>
                  <a:path extrusionOk="0" h="1546" w="1726">
                    <a:moveTo>
                      <a:pt x="1726" y="1"/>
                    </a:moveTo>
                    <a:lnTo>
                      <a:pt x="855" y="34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6890175" y="1229600"/>
                <a:ext cx="43150" cy="38225"/>
              </a:xfrm>
              <a:custGeom>
                <a:rect b="b" l="l" r="r" t="t"/>
                <a:pathLst>
                  <a:path extrusionOk="0" h="1529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33"/>
                    </a:lnTo>
                    <a:lnTo>
                      <a:pt x="444" y="789"/>
                    </a:lnTo>
                    <a:lnTo>
                      <a:pt x="888" y="1528"/>
                    </a:lnTo>
                    <a:lnTo>
                      <a:pt x="1315" y="772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708855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89" y="1282"/>
                    </a:lnTo>
                    <a:lnTo>
                      <a:pt x="1529" y="838"/>
                    </a:lnTo>
                    <a:lnTo>
                      <a:pt x="773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703680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73" y="1282"/>
                    </a:lnTo>
                    <a:lnTo>
                      <a:pt x="1529" y="838"/>
                    </a:lnTo>
                    <a:lnTo>
                      <a:pt x="756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6810075" y="2190275"/>
                <a:ext cx="126125" cy="444425"/>
              </a:xfrm>
              <a:custGeom>
                <a:rect b="b" l="l" r="r" t="t"/>
                <a:pathLst>
                  <a:path extrusionOk="0" h="17777" w="5045">
                    <a:moveTo>
                      <a:pt x="4519" y="312"/>
                    </a:moveTo>
                    <a:lnTo>
                      <a:pt x="2515" y="3812"/>
                    </a:lnTo>
                    <a:lnTo>
                      <a:pt x="527" y="312"/>
                    </a:lnTo>
                    <a:close/>
                    <a:moveTo>
                      <a:pt x="1" y="0"/>
                    </a:moveTo>
                    <a:lnTo>
                      <a:pt x="2367" y="4173"/>
                    </a:lnTo>
                    <a:lnTo>
                      <a:pt x="2367" y="7295"/>
                    </a:lnTo>
                    <a:lnTo>
                      <a:pt x="1167" y="8527"/>
                    </a:lnTo>
                    <a:lnTo>
                      <a:pt x="1167" y="13127"/>
                    </a:lnTo>
                    <a:cubicBezTo>
                      <a:pt x="642" y="13291"/>
                      <a:pt x="773" y="14063"/>
                      <a:pt x="1315" y="14063"/>
                    </a:cubicBezTo>
                    <a:cubicBezTo>
                      <a:pt x="1874" y="14063"/>
                      <a:pt x="2005" y="13291"/>
                      <a:pt x="1480" y="13127"/>
                    </a:cubicBezTo>
                    <a:lnTo>
                      <a:pt x="1480" y="8658"/>
                    </a:lnTo>
                    <a:lnTo>
                      <a:pt x="2367" y="7738"/>
                    </a:lnTo>
                    <a:lnTo>
                      <a:pt x="2367" y="16298"/>
                    </a:lnTo>
                    <a:cubicBezTo>
                      <a:pt x="1595" y="16478"/>
                      <a:pt x="1595" y="17596"/>
                      <a:pt x="2367" y="17760"/>
                    </a:cubicBezTo>
                    <a:lnTo>
                      <a:pt x="2367" y="17776"/>
                    </a:lnTo>
                    <a:lnTo>
                      <a:pt x="2679" y="17776"/>
                    </a:lnTo>
                    <a:lnTo>
                      <a:pt x="2679" y="17760"/>
                    </a:lnTo>
                    <a:cubicBezTo>
                      <a:pt x="3451" y="17596"/>
                      <a:pt x="3451" y="16478"/>
                      <a:pt x="2679" y="16298"/>
                    </a:cubicBezTo>
                    <a:lnTo>
                      <a:pt x="2679" y="4173"/>
                    </a:lnTo>
                    <a:lnTo>
                      <a:pt x="5045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6920150" y="1990650"/>
                <a:ext cx="83400" cy="301500"/>
              </a:xfrm>
              <a:custGeom>
                <a:rect b="b" l="l" r="r" t="t"/>
                <a:pathLst>
                  <a:path extrusionOk="0" h="12060" w="3336">
                    <a:moveTo>
                      <a:pt x="182" y="1"/>
                    </a:moveTo>
                    <a:lnTo>
                      <a:pt x="1" y="247"/>
                    </a:lnTo>
                    <a:lnTo>
                      <a:pt x="3040" y="2745"/>
                    </a:lnTo>
                    <a:lnTo>
                      <a:pt x="3040" y="12060"/>
                    </a:lnTo>
                    <a:lnTo>
                      <a:pt x="3336" y="12060"/>
                    </a:lnTo>
                    <a:lnTo>
                      <a:pt x="3336" y="2597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6492200" y="592975"/>
                <a:ext cx="86675" cy="313825"/>
              </a:xfrm>
              <a:custGeom>
                <a:rect b="b" l="l" r="r" t="t"/>
                <a:pathLst>
                  <a:path extrusionOk="0" h="12553" w="3467">
                    <a:moveTo>
                      <a:pt x="1676" y="9579"/>
                    </a:moveTo>
                    <a:cubicBezTo>
                      <a:pt x="2859" y="9579"/>
                      <a:pt x="3467" y="11008"/>
                      <a:pt x="2629" y="11862"/>
                    </a:cubicBezTo>
                    <a:cubicBezTo>
                      <a:pt x="2355" y="12142"/>
                      <a:pt x="2016" y="12266"/>
                      <a:pt x="1683" y="12266"/>
                    </a:cubicBezTo>
                    <a:cubicBezTo>
                      <a:pt x="998" y="12266"/>
                      <a:pt x="340" y="11738"/>
                      <a:pt x="329" y="10942"/>
                    </a:cubicBezTo>
                    <a:cubicBezTo>
                      <a:pt x="329" y="10186"/>
                      <a:pt x="920" y="9579"/>
                      <a:pt x="1676" y="9579"/>
                    </a:cubicBezTo>
                    <a:close/>
                    <a:moveTo>
                      <a:pt x="1692" y="1"/>
                    </a:moveTo>
                    <a:cubicBezTo>
                      <a:pt x="1413" y="1"/>
                      <a:pt x="1199" y="214"/>
                      <a:pt x="1199" y="493"/>
                    </a:cubicBezTo>
                    <a:cubicBezTo>
                      <a:pt x="1199" y="691"/>
                      <a:pt x="1331" y="888"/>
                      <a:pt x="1528" y="953"/>
                    </a:cubicBezTo>
                    <a:lnTo>
                      <a:pt x="1528" y="9266"/>
                    </a:lnTo>
                    <a:cubicBezTo>
                      <a:pt x="641" y="9349"/>
                      <a:pt x="0" y="10104"/>
                      <a:pt x="33" y="10975"/>
                    </a:cubicBezTo>
                    <a:cubicBezTo>
                      <a:pt x="66" y="11862"/>
                      <a:pt x="789" y="12552"/>
                      <a:pt x="1676" y="12552"/>
                    </a:cubicBezTo>
                    <a:cubicBezTo>
                      <a:pt x="2546" y="12552"/>
                      <a:pt x="3269" y="11862"/>
                      <a:pt x="3319" y="10975"/>
                    </a:cubicBezTo>
                    <a:cubicBezTo>
                      <a:pt x="3352" y="10104"/>
                      <a:pt x="2694" y="9349"/>
                      <a:pt x="1824" y="9266"/>
                    </a:cubicBezTo>
                    <a:lnTo>
                      <a:pt x="1824" y="953"/>
                    </a:lnTo>
                    <a:cubicBezTo>
                      <a:pt x="2037" y="904"/>
                      <a:pt x="2169" y="707"/>
                      <a:pt x="2169" y="493"/>
                    </a:cubicBezTo>
                    <a:cubicBezTo>
                      <a:pt x="2169" y="214"/>
                      <a:pt x="1955" y="1"/>
                      <a:pt x="169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6110225" y="1042300"/>
                <a:ext cx="63675" cy="55900"/>
              </a:xfrm>
              <a:custGeom>
                <a:rect b="b" l="l" r="r" t="t"/>
                <a:pathLst>
                  <a:path extrusionOk="0" h="2236" w="2547">
                    <a:moveTo>
                      <a:pt x="641" y="1"/>
                    </a:moveTo>
                    <a:lnTo>
                      <a:pt x="0" y="1118"/>
                    </a:lnTo>
                    <a:lnTo>
                      <a:pt x="641" y="2235"/>
                    </a:lnTo>
                    <a:lnTo>
                      <a:pt x="1906" y="2235"/>
                    </a:lnTo>
                    <a:lnTo>
                      <a:pt x="2547" y="1118"/>
                    </a:lnTo>
                    <a:lnTo>
                      <a:pt x="190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6959175" y="1929475"/>
                <a:ext cx="63700" cy="55450"/>
              </a:xfrm>
              <a:custGeom>
                <a:rect b="b" l="l" r="r" t="t"/>
                <a:pathLst>
                  <a:path extrusionOk="0" h="2218" w="2548">
                    <a:moveTo>
                      <a:pt x="641" y="0"/>
                    </a:moveTo>
                    <a:lnTo>
                      <a:pt x="1" y="1117"/>
                    </a:lnTo>
                    <a:lnTo>
                      <a:pt x="641" y="2218"/>
                    </a:lnTo>
                    <a:lnTo>
                      <a:pt x="1906" y="2218"/>
                    </a:lnTo>
                    <a:lnTo>
                      <a:pt x="2547" y="1117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6673325" y="1685900"/>
                <a:ext cx="145400" cy="128175"/>
              </a:xfrm>
              <a:custGeom>
                <a:rect b="b" l="l" r="r" t="t"/>
                <a:pathLst>
                  <a:path extrusionOk="0" h="5127" w="5816">
                    <a:moveTo>
                      <a:pt x="5307" y="313"/>
                    </a:moveTo>
                    <a:lnTo>
                      <a:pt x="2908" y="4519"/>
                    </a:lnTo>
                    <a:lnTo>
                      <a:pt x="509" y="313"/>
                    </a:lnTo>
                    <a:close/>
                    <a:moveTo>
                      <a:pt x="0" y="1"/>
                    </a:moveTo>
                    <a:lnTo>
                      <a:pt x="2908" y="5127"/>
                    </a:lnTo>
                    <a:lnTo>
                      <a:pt x="581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>
                <a:off x="6865950" y="1821575"/>
                <a:ext cx="70125" cy="59850"/>
              </a:xfrm>
              <a:custGeom>
                <a:rect b="b" l="l" r="r" t="t"/>
                <a:pathLst>
                  <a:path extrusionOk="0" h="2394" w="2805">
                    <a:moveTo>
                      <a:pt x="1207" y="1"/>
                    </a:moveTo>
                    <a:cubicBezTo>
                      <a:pt x="591" y="1"/>
                      <a:pt x="0" y="474"/>
                      <a:pt x="0" y="1195"/>
                    </a:cubicBezTo>
                    <a:cubicBezTo>
                      <a:pt x="0" y="1852"/>
                      <a:pt x="526" y="2394"/>
                      <a:pt x="1183" y="2394"/>
                    </a:cubicBezTo>
                    <a:cubicBezTo>
                      <a:pt x="1190" y="2394"/>
                      <a:pt x="1197" y="2394"/>
                      <a:pt x="1203" y="2394"/>
                    </a:cubicBezTo>
                    <a:cubicBezTo>
                      <a:pt x="2274" y="2394"/>
                      <a:pt x="2805" y="1108"/>
                      <a:pt x="2054" y="357"/>
                    </a:cubicBezTo>
                    <a:cubicBezTo>
                      <a:pt x="1808" y="111"/>
                      <a:pt x="1505" y="1"/>
                      <a:pt x="1207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6745600" y="964250"/>
                <a:ext cx="122600" cy="104775"/>
              </a:xfrm>
              <a:custGeom>
                <a:rect b="b" l="l" r="r" t="t"/>
                <a:pathLst>
                  <a:path extrusionOk="0" h="4191" w="4904">
                    <a:moveTo>
                      <a:pt x="2129" y="1"/>
                    </a:moveTo>
                    <a:cubicBezTo>
                      <a:pt x="1052" y="1"/>
                      <a:pt x="17" y="839"/>
                      <a:pt x="17" y="2104"/>
                    </a:cubicBezTo>
                    <a:cubicBezTo>
                      <a:pt x="1" y="3254"/>
                      <a:pt x="937" y="4191"/>
                      <a:pt x="2087" y="4191"/>
                    </a:cubicBezTo>
                    <a:cubicBezTo>
                      <a:pt x="2101" y="4191"/>
                      <a:pt x="2114" y="4191"/>
                      <a:pt x="2128" y="4191"/>
                    </a:cubicBezTo>
                    <a:cubicBezTo>
                      <a:pt x="3974" y="4191"/>
                      <a:pt x="4903" y="1963"/>
                      <a:pt x="3599" y="626"/>
                    </a:cubicBezTo>
                    <a:cubicBezTo>
                      <a:pt x="3172" y="194"/>
                      <a:pt x="2646" y="1"/>
                      <a:pt x="2129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>
                <a:off x="5658425" y="873900"/>
                <a:ext cx="50125" cy="43575"/>
              </a:xfrm>
              <a:custGeom>
                <a:rect b="b" l="l" r="r" t="t"/>
                <a:pathLst>
                  <a:path extrusionOk="0" h="1743" w="2005">
                    <a:moveTo>
                      <a:pt x="510" y="1"/>
                    </a:moveTo>
                    <a:lnTo>
                      <a:pt x="0" y="872"/>
                    </a:lnTo>
                    <a:lnTo>
                      <a:pt x="510" y="1742"/>
                    </a:lnTo>
                    <a:lnTo>
                      <a:pt x="1496" y="1742"/>
                    </a:lnTo>
                    <a:lnTo>
                      <a:pt x="2005" y="872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6459750" y="995475"/>
                <a:ext cx="48900" cy="42750"/>
              </a:xfrm>
              <a:custGeom>
                <a:rect b="b" l="l" r="r" t="t"/>
                <a:pathLst>
                  <a:path extrusionOk="0" h="1710" w="1956">
                    <a:moveTo>
                      <a:pt x="493" y="1"/>
                    </a:moveTo>
                    <a:lnTo>
                      <a:pt x="0" y="855"/>
                    </a:lnTo>
                    <a:lnTo>
                      <a:pt x="493" y="1709"/>
                    </a:lnTo>
                    <a:lnTo>
                      <a:pt x="1462" y="1709"/>
                    </a:lnTo>
                    <a:lnTo>
                      <a:pt x="1955" y="855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>
                <a:off x="6723425" y="1713425"/>
                <a:ext cx="45200" cy="39450"/>
              </a:xfrm>
              <a:custGeom>
                <a:rect b="b" l="l" r="r" t="t"/>
                <a:pathLst>
                  <a:path extrusionOk="0" h="1578" w="1808">
                    <a:moveTo>
                      <a:pt x="0" y="0"/>
                    </a:moveTo>
                    <a:lnTo>
                      <a:pt x="460" y="789"/>
                    </a:lnTo>
                    <a:lnTo>
                      <a:pt x="904" y="1578"/>
                    </a:lnTo>
                    <a:lnTo>
                      <a:pt x="1348" y="789"/>
                    </a:lnTo>
                    <a:lnTo>
                      <a:pt x="1808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7" name="Google Shape;117;p4"/>
          <p:cNvSpPr txBox="1"/>
          <p:nvPr>
            <p:ph type="title"/>
          </p:nvPr>
        </p:nvSpPr>
        <p:spPr>
          <a:xfrm>
            <a:off x="715200" y="42080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8" name="Google Shape;118;p4"/>
          <p:cNvSpPr txBox="1"/>
          <p:nvPr>
            <p:ph idx="1" type="body"/>
          </p:nvPr>
        </p:nvSpPr>
        <p:spPr>
          <a:xfrm>
            <a:off x="715200" y="1076275"/>
            <a:ext cx="77136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oogle Shape;1401;p31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flipH="1" rot="10800000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2" name="Google Shape;1402;p31"/>
          <p:cNvGrpSpPr/>
          <p:nvPr/>
        </p:nvGrpSpPr>
        <p:grpSpPr>
          <a:xfrm>
            <a:off x="-20829" y="1942138"/>
            <a:ext cx="9228045" cy="3326870"/>
            <a:chOff x="-20829" y="1942138"/>
            <a:chExt cx="9228045" cy="3326870"/>
          </a:xfrm>
        </p:grpSpPr>
        <p:sp>
          <p:nvSpPr>
            <p:cNvPr id="1403" name="Google Shape;1403;p31"/>
            <p:cNvSpPr/>
            <p:nvPr/>
          </p:nvSpPr>
          <p:spPr>
            <a:xfrm>
              <a:off x="-20829" y="1942138"/>
              <a:ext cx="4283102" cy="3216896"/>
            </a:xfrm>
            <a:custGeom>
              <a:rect b="b" l="l" r="r" t="t"/>
              <a:pathLst>
                <a:path extrusionOk="0" h="40220" w="61572">
                  <a:moveTo>
                    <a:pt x="0" y="0"/>
                  </a:moveTo>
                  <a:lnTo>
                    <a:pt x="0" y="40220"/>
                  </a:lnTo>
                  <a:lnTo>
                    <a:pt x="61571" y="40220"/>
                  </a:lnTo>
                  <a:cubicBezTo>
                    <a:pt x="58272" y="40098"/>
                    <a:pt x="55668" y="37252"/>
                    <a:pt x="54862" y="34217"/>
                  </a:cubicBezTo>
                  <a:cubicBezTo>
                    <a:pt x="54068" y="31194"/>
                    <a:pt x="54642" y="28016"/>
                    <a:pt x="55149" y="24926"/>
                  </a:cubicBezTo>
                  <a:cubicBezTo>
                    <a:pt x="55668" y="21848"/>
                    <a:pt x="56087" y="18615"/>
                    <a:pt x="55017" y="15669"/>
                  </a:cubicBezTo>
                  <a:cubicBezTo>
                    <a:pt x="53406" y="11266"/>
                    <a:pt x="48672" y="8397"/>
                    <a:pt x="43828" y="7526"/>
                  </a:cubicBezTo>
                  <a:cubicBezTo>
                    <a:pt x="42348" y="7259"/>
                    <a:pt x="40854" y="7149"/>
                    <a:pt x="39355" y="7149"/>
                  </a:cubicBezTo>
                  <a:cubicBezTo>
                    <a:pt x="35945" y="7149"/>
                    <a:pt x="32506" y="7721"/>
                    <a:pt x="29142" y="8342"/>
                  </a:cubicBezTo>
                  <a:cubicBezTo>
                    <a:pt x="25142" y="9082"/>
                    <a:pt x="21081" y="9890"/>
                    <a:pt x="17017" y="9890"/>
                  </a:cubicBezTo>
                  <a:cubicBezTo>
                    <a:pt x="16170" y="9890"/>
                    <a:pt x="15324" y="9855"/>
                    <a:pt x="14477" y="9777"/>
                  </a:cubicBezTo>
                  <a:cubicBezTo>
                    <a:pt x="9567" y="9313"/>
                    <a:pt x="4558" y="7128"/>
                    <a:pt x="2152" y="30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F95D4">
                <a:alpha val="1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04" name="Google Shape;1404;p31"/>
            <p:cNvGrpSpPr/>
            <p:nvPr/>
          </p:nvGrpSpPr>
          <p:grpSpPr>
            <a:xfrm flipH="1" rot="10800000">
              <a:off x="6191327" y="2051862"/>
              <a:ext cx="3015890" cy="3217146"/>
              <a:chOff x="5229625" y="592975"/>
              <a:chExt cx="1914000" cy="2041725"/>
            </a:xfrm>
          </p:grpSpPr>
          <p:sp>
            <p:nvSpPr>
              <p:cNvPr id="1405" name="Google Shape;1405;p31"/>
              <p:cNvSpPr/>
              <p:nvPr/>
            </p:nvSpPr>
            <p:spPr>
              <a:xfrm>
                <a:off x="6221925" y="672250"/>
                <a:ext cx="24675" cy="24675"/>
              </a:xfrm>
              <a:custGeom>
                <a:rect b="b" l="l" r="r" t="t"/>
                <a:pathLst>
                  <a:path extrusionOk="0" h="987" w="987">
                    <a:moveTo>
                      <a:pt x="494" y="0"/>
                    </a:moveTo>
                    <a:cubicBezTo>
                      <a:pt x="231" y="0"/>
                      <a:pt x="1" y="230"/>
                      <a:pt x="1" y="493"/>
                    </a:cubicBezTo>
                    <a:cubicBezTo>
                      <a:pt x="1" y="772"/>
                      <a:pt x="231" y="986"/>
                      <a:pt x="494" y="986"/>
                    </a:cubicBezTo>
                    <a:cubicBezTo>
                      <a:pt x="773" y="986"/>
                      <a:pt x="987" y="772"/>
                      <a:pt x="987" y="493"/>
                    </a:cubicBezTo>
                    <a:cubicBezTo>
                      <a:pt x="987" y="230"/>
                      <a:pt x="773" y="0"/>
                      <a:pt x="494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31"/>
              <p:cNvSpPr/>
              <p:nvPr/>
            </p:nvSpPr>
            <p:spPr>
              <a:xfrm>
                <a:off x="6762850" y="719475"/>
                <a:ext cx="62450" cy="53825"/>
              </a:xfrm>
              <a:custGeom>
                <a:rect b="b" l="l" r="r" t="t"/>
                <a:pathLst>
                  <a:path extrusionOk="0" h="2153" w="2498">
                    <a:moveTo>
                      <a:pt x="1249" y="1"/>
                    </a:moveTo>
                    <a:lnTo>
                      <a:pt x="625" y="1085"/>
                    </a:lnTo>
                    <a:lnTo>
                      <a:pt x="1" y="2153"/>
                    </a:lnTo>
                    <a:lnTo>
                      <a:pt x="2498" y="2153"/>
                    </a:lnTo>
                    <a:lnTo>
                      <a:pt x="1874" y="1085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31"/>
              <p:cNvSpPr/>
              <p:nvPr/>
            </p:nvSpPr>
            <p:spPr>
              <a:xfrm>
                <a:off x="7076225" y="1004325"/>
                <a:ext cx="29075" cy="24875"/>
              </a:xfrm>
              <a:custGeom>
                <a:rect b="b" l="l" r="r" t="t"/>
                <a:pathLst>
                  <a:path extrusionOk="0" h="995" w="1163">
                    <a:moveTo>
                      <a:pt x="506" y="1"/>
                    </a:moveTo>
                    <a:cubicBezTo>
                      <a:pt x="255" y="1"/>
                      <a:pt x="17" y="203"/>
                      <a:pt x="17" y="501"/>
                    </a:cubicBezTo>
                    <a:cubicBezTo>
                      <a:pt x="1" y="764"/>
                      <a:pt x="231" y="994"/>
                      <a:pt x="494" y="994"/>
                    </a:cubicBezTo>
                    <a:cubicBezTo>
                      <a:pt x="500" y="994"/>
                      <a:pt x="507" y="994"/>
                      <a:pt x="513" y="994"/>
                    </a:cubicBezTo>
                    <a:cubicBezTo>
                      <a:pt x="944" y="994"/>
                      <a:pt x="1163" y="464"/>
                      <a:pt x="855" y="156"/>
                    </a:cubicBezTo>
                    <a:cubicBezTo>
                      <a:pt x="753" y="49"/>
                      <a:pt x="628" y="1"/>
                      <a:pt x="50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31"/>
              <p:cNvSpPr/>
              <p:nvPr/>
            </p:nvSpPr>
            <p:spPr>
              <a:xfrm>
                <a:off x="6829400" y="1799550"/>
                <a:ext cx="136375" cy="105300"/>
              </a:xfrm>
              <a:custGeom>
                <a:rect b="b" l="l" r="r" t="t"/>
                <a:pathLst>
                  <a:path extrusionOk="0" h="4212" w="5455">
                    <a:moveTo>
                      <a:pt x="2639" y="120"/>
                    </a:moveTo>
                    <a:cubicBezTo>
                      <a:pt x="3652" y="120"/>
                      <a:pt x="4622" y="893"/>
                      <a:pt x="4633" y="2076"/>
                    </a:cubicBezTo>
                    <a:cubicBezTo>
                      <a:pt x="4633" y="3176"/>
                      <a:pt x="3746" y="4080"/>
                      <a:pt x="2645" y="4096"/>
                    </a:cubicBezTo>
                    <a:cubicBezTo>
                      <a:pt x="887" y="4096"/>
                      <a:pt x="0" y="1961"/>
                      <a:pt x="1232" y="712"/>
                    </a:cubicBezTo>
                    <a:cubicBezTo>
                      <a:pt x="1641" y="303"/>
                      <a:pt x="2145" y="120"/>
                      <a:pt x="2639" y="120"/>
                    </a:cubicBezTo>
                    <a:close/>
                    <a:moveTo>
                      <a:pt x="2669" y="0"/>
                    </a:moveTo>
                    <a:cubicBezTo>
                      <a:pt x="1599" y="0"/>
                      <a:pt x="564" y="826"/>
                      <a:pt x="542" y="2076"/>
                    </a:cubicBezTo>
                    <a:cubicBezTo>
                      <a:pt x="542" y="3242"/>
                      <a:pt x="1479" y="4211"/>
                      <a:pt x="2645" y="4211"/>
                    </a:cubicBezTo>
                    <a:cubicBezTo>
                      <a:pt x="4518" y="4211"/>
                      <a:pt x="5454" y="1961"/>
                      <a:pt x="4140" y="630"/>
                    </a:cubicBezTo>
                    <a:cubicBezTo>
                      <a:pt x="3716" y="195"/>
                      <a:pt x="3188" y="0"/>
                      <a:pt x="2669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31"/>
              <p:cNvSpPr/>
              <p:nvPr/>
            </p:nvSpPr>
            <p:spPr>
              <a:xfrm>
                <a:off x="6391150" y="824600"/>
                <a:ext cx="97550" cy="83325"/>
              </a:xfrm>
              <a:custGeom>
                <a:rect b="b" l="l" r="r" t="t"/>
                <a:pathLst>
                  <a:path extrusionOk="0" h="3333" w="3902">
                    <a:moveTo>
                      <a:pt x="1678" y="302"/>
                    </a:moveTo>
                    <a:cubicBezTo>
                      <a:pt x="2013" y="302"/>
                      <a:pt x="2353" y="427"/>
                      <a:pt x="2629" y="708"/>
                    </a:cubicBezTo>
                    <a:cubicBezTo>
                      <a:pt x="3479" y="1574"/>
                      <a:pt x="2866" y="3024"/>
                      <a:pt x="1664" y="3024"/>
                    </a:cubicBezTo>
                    <a:cubicBezTo>
                      <a:pt x="1657" y="3024"/>
                      <a:pt x="1650" y="3024"/>
                      <a:pt x="1643" y="3024"/>
                    </a:cubicBezTo>
                    <a:cubicBezTo>
                      <a:pt x="904" y="3024"/>
                      <a:pt x="296" y="2416"/>
                      <a:pt x="313" y="1677"/>
                    </a:cubicBezTo>
                    <a:cubicBezTo>
                      <a:pt x="302" y="854"/>
                      <a:pt x="976" y="302"/>
                      <a:pt x="1678" y="302"/>
                    </a:cubicBezTo>
                    <a:close/>
                    <a:moveTo>
                      <a:pt x="1684" y="1"/>
                    </a:moveTo>
                    <a:cubicBezTo>
                      <a:pt x="1670" y="1"/>
                      <a:pt x="1657" y="1"/>
                      <a:pt x="1643" y="1"/>
                    </a:cubicBezTo>
                    <a:cubicBezTo>
                      <a:pt x="723" y="1"/>
                      <a:pt x="1" y="757"/>
                      <a:pt x="1" y="1677"/>
                    </a:cubicBezTo>
                    <a:cubicBezTo>
                      <a:pt x="12" y="2672"/>
                      <a:pt x="834" y="3332"/>
                      <a:pt x="1685" y="3332"/>
                    </a:cubicBezTo>
                    <a:cubicBezTo>
                      <a:pt x="2100" y="3332"/>
                      <a:pt x="2521" y="3176"/>
                      <a:pt x="2859" y="2827"/>
                    </a:cubicBezTo>
                    <a:cubicBezTo>
                      <a:pt x="3901" y="1785"/>
                      <a:pt x="3152" y="1"/>
                      <a:pt x="168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31"/>
              <p:cNvSpPr/>
              <p:nvPr/>
            </p:nvSpPr>
            <p:spPr>
              <a:xfrm>
                <a:off x="6808450" y="1972175"/>
                <a:ext cx="43150" cy="36700"/>
              </a:xfrm>
              <a:custGeom>
                <a:rect b="b" l="l" r="r" t="t"/>
                <a:pathLst>
                  <a:path extrusionOk="0" h="1468" w="1726">
                    <a:moveTo>
                      <a:pt x="986" y="1"/>
                    </a:moveTo>
                    <a:cubicBezTo>
                      <a:pt x="345" y="1"/>
                      <a:pt x="0" y="789"/>
                      <a:pt x="460" y="1249"/>
                    </a:cubicBezTo>
                    <a:cubicBezTo>
                      <a:pt x="611" y="1400"/>
                      <a:pt x="799" y="1468"/>
                      <a:pt x="983" y="1468"/>
                    </a:cubicBezTo>
                    <a:cubicBezTo>
                      <a:pt x="1361" y="1468"/>
                      <a:pt x="1725" y="1182"/>
                      <a:pt x="1725" y="740"/>
                    </a:cubicBezTo>
                    <a:cubicBezTo>
                      <a:pt x="1725" y="329"/>
                      <a:pt x="1397" y="1"/>
                      <a:pt x="98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31"/>
              <p:cNvSpPr/>
              <p:nvPr/>
            </p:nvSpPr>
            <p:spPr>
              <a:xfrm>
                <a:off x="6249875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6" y="1"/>
                    </a:moveTo>
                    <a:cubicBezTo>
                      <a:pt x="371" y="1"/>
                      <a:pt x="11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96" y="1475"/>
                      <a:pt x="1725" y="687"/>
                      <a:pt x="1265" y="227"/>
                    </a:cubicBezTo>
                    <a:cubicBezTo>
                      <a:pt x="1114" y="70"/>
                      <a:pt x="928" y="1"/>
                      <a:pt x="74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31"/>
              <p:cNvSpPr/>
              <p:nvPr/>
            </p:nvSpPr>
            <p:spPr>
              <a:xfrm>
                <a:off x="6306550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2" y="1"/>
                    </a:moveTo>
                    <a:cubicBezTo>
                      <a:pt x="364" y="1"/>
                      <a:pt x="0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80" y="1475"/>
                      <a:pt x="1725" y="687"/>
                      <a:pt x="1265" y="227"/>
                    </a:cubicBezTo>
                    <a:cubicBezTo>
                      <a:pt x="1114" y="70"/>
                      <a:pt x="927" y="1"/>
                      <a:pt x="74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31"/>
              <p:cNvSpPr/>
              <p:nvPr/>
            </p:nvSpPr>
            <p:spPr>
              <a:xfrm>
                <a:off x="6496300" y="1473975"/>
                <a:ext cx="43150" cy="37100"/>
              </a:xfrm>
              <a:custGeom>
                <a:rect b="b" l="l" r="r" t="t"/>
                <a:pathLst>
                  <a:path extrusionOk="0" h="1484" w="1726">
                    <a:moveTo>
                      <a:pt x="986" y="0"/>
                    </a:moveTo>
                    <a:cubicBezTo>
                      <a:pt x="329" y="0"/>
                      <a:pt x="0" y="789"/>
                      <a:pt x="460" y="1265"/>
                    </a:cubicBezTo>
                    <a:cubicBezTo>
                      <a:pt x="611" y="1416"/>
                      <a:pt x="797" y="1484"/>
                      <a:pt x="979" y="1484"/>
                    </a:cubicBezTo>
                    <a:cubicBezTo>
                      <a:pt x="1352" y="1484"/>
                      <a:pt x="1709" y="1198"/>
                      <a:pt x="1709" y="756"/>
                    </a:cubicBezTo>
                    <a:cubicBezTo>
                      <a:pt x="1725" y="345"/>
                      <a:pt x="1397" y="0"/>
                      <a:pt x="986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31"/>
              <p:cNvSpPr/>
              <p:nvPr/>
            </p:nvSpPr>
            <p:spPr>
              <a:xfrm>
                <a:off x="6558725" y="1474500"/>
                <a:ext cx="43150" cy="36875"/>
              </a:xfrm>
              <a:custGeom>
                <a:rect b="b" l="l" r="r" t="t"/>
                <a:pathLst>
                  <a:path extrusionOk="0" h="1475" w="1726">
                    <a:moveTo>
                      <a:pt x="746" y="0"/>
                    </a:moveTo>
                    <a:cubicBezTo>
                      <a:pt x="372" y="0"/>
                      <a:pt x="12" y="293"/>
                      <a:pt x="0" y="735"/>
                    </a:cubicBezTo>
                    <a:cubicBezTo>
                      <a:pt x="0" y="1146"/>
                      <a:pt x="329" y="1474"/>
                      <a:pt x="740" y="1474"/>
                    </a:cubicBezTo>
                    <a:cubicBezTo>
                      <a:pt x="1397" y="1474"/>
                      <a:pt x="1726" y="686"/>
                      <a:pt x="1266" y="226"/>
                    </a:cubicBezTo>
                    <a:cubicBezTo>
                      <a:pt x="1115" y="70"/>
                      <a:pt x="929" y="0"/>
                      <a:pt x="746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6419900" y="853775"/>
                <a:ext cx="29175" cy="24775"/>
              </a:xfrm>
              <a:custGeom>
                <a:rect b="b" l="l" r="r" t="t"/>
                <a:pathLst>
                  <a:path extrusionOk="0" h="991" w="1167">
                    <a:moveTo>
                      <a:pt x="493" y="1"/>
                    </a:moveTo>
                    <a:cubicBezTo>
                      <a:pt x="214" y="1"/>
                      <a:pt x="1" y="231"/>
                      <a:pt x="17" y="510"/>
                    </a:cubicBezTo>
                    <a:cubicBezTo>
                      <a:pt x="17" y="805"/>
                      <a:pt x="256" y="991"/>
                      <a:pt x="504" y="991"/>
                    </a:cubicBezTo>
                    <a:cubicBezTo>
                      <a:pt x="629" y="991"/>
                      <a:pt x="756" y="943"/>
                      <a:pt x="855" y="839"/>
                    </a:cubicBezTo>
                    <a:cubicBezTo>
                      <a:pt x="1167" y="527"/>
                      <a:pt x="937" y="1"/>
                      <a:pt x="49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31"/>
              <p:cNvSpPr/>
              <p:nvPr/>
            </p:nvSpPr>
            <p:spPr>
              <a:xfrm>
                <a:off x="7043775" y="976225"/>
                <a:ext cx="99850" cy="82125"/>
              </a:xfrm>
              <a:custGeom>
                <a:rect b="b" l="l" r="r" t="t"/>
                <a:pathLst>
                  <a:path extrusionOk="0" h="3285" w="3994">
                    <a:moveTo>
                      <a:pt x="1792" y="297"/>
                    </a:moveTo>
                    <a:cubicBezTo>
                      <a:pt x="2474" y="297"/>
                      <a:pt x="3128" y="821"/>
                      <a:pt x="3139" y="1625"/>
                    </a:cubicBezTo>
                    <a:cubicBezTo>
                      <a:pt x="3139" y="2364"/>
                      <a:pt x="2547" y="2972"/>
                      <a:pt x="1792" y="2989"/>
                    </a:cubicBezTo>
                    <a:cubicBezTo>
                      <a:pt x="609" y="2989"/>
                      <a:pt x="1" y="1543"/>
                      <a:pt x="839" y="705"/>
                    </a:cubicBezTo>
                    <a:cubicBezTo>
                      <a:pt x="1115" y="424"/>
                      <a:pt x="1457" y="297"/>
                      <a:pt x="1792" y="297"/>
                    </a:cubicBezTo>
                    <a:close/>
                    <a:moveTo>
                      <a:pt x="1802" y="0"/>
                    </a:moveTo>
                    <a:cubicBezTo>
                      <a:pt x="966" y="0"/>
                      <a:pt x="160" y="642"/>
                      <a:pt x="149" y="1625"/>
                    </a:cubicBezTo>
                    <a:cubicBezTo>
                      <a:pt x="149" y="2529"/>
                      <a:pt x="888" y="3284"/>
                      <a:pt x="1792" y="3284"/>
                    </a:cubicBezTo>
                    <a:cubicBezTo>
                      <a:pt x="3254" y="3284"/>
                      <a:pt x="3993" y="1527"/>
                      <a:pt x="2958" y="492"/>
                    </a:cubicBezTo>
                    <a:cubicBezTo>
                      <a:pt x="2625" y="153"/>
                      <a:pt x="2210" y="0"/>
                      <a:pt x="1802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31"/>
              <p:cNvSpPr/>
              <p:nvPr/>
            </p:nvSpPr>
            <p:spPr>
              <a:xfrm>
                <a:off x="6193175" y="643075"/>
                <a:ext cx="82175" cy="83400"/>
              </a:xfrm>
              <a:custGeom>
                <a:rect b="b" l="l" r="r" t="t"/>
                <a:pathLst>
                  <a:path extrusionOk="0" h="3336" w="3287">
                    <a:moveTo>
                      <a:pt x="1644" y="313"/>
                    </a:moveTo>
                    <a:cubicBezTo>
                      <a:pt x="2399" y="313"/>
                      <a:pt x="2991" y="921"/>
                      <a:pt x="2991" y="1660"/>
                    </a:cubicBezTo>
                    <a:cubicBezTo>
                      <a:pt x="3007" y="2416"/>
                      <a:pt x="2399" y="3024"/>
                      <a:pt x="1644" y="3024"/>
                    </a:cubicBezTo>
                    <a:cubicBezTo>
                      <a:pt x="904" y="3024"/>
                      <a:pt x="297" y="2416"/>
                      <a:pt x="313" y="1677"/>
                    </a:cubicBezTo>
                    <a:cubicBezTo>
                      <a:pt x="297" y="921"/>
                      <a:pt x="904" y="313"/>
                      <a:pt x="1644" y="313"/>
                    </a:cubicBezTo>
                    <a:close/>
                    <a:moveTo>
                      <a:pt x="1644" y="1"/>
                    </a:moveTo>
                    <a:cubicBezTo>
                      <a:pt x="740" y="1"/>
                      <a:pt x="1" y="757"/>
                      <a:pt x="1" y="1660"/>
                    </a:cubicBezTo>
                    <a:cubicBezTo>
                      <a:pt x="1" y="2580"/>
                      <a:pt x="740" y="3319"/>
                      <a:pt x="1644" y="3336"/>
                    </a:cubicBezTo>
                    <a:cubicBezTo>
                      <a:pt x="2564" y="3319"/>
                      <a:pt x="3287" y="2580"/>
                      <a:pt x="3287" y="1660"/>
                    </a:cubicBezTo>
                    <a:cubicBezTo>
                      <a:pt x="3287" y="757"/>
                      <a:pt x="2564" y="1"/>
                      <a:pt x="164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31"/>
              <p:cNvSpPr/>
              <p:nvPr/>
            </p:nvSpPr>
            <p:spPr>
              <a:xfrm>
                <a:off x="7010525" y="1609975"/>
                <a:ext cx="99825" cy="82525"/>
              </a:xfrm>
              <a:custGeom>
                <a:rect b="b" l="l" r="r" t="t"/>
                <a:pathLst>
                  <a:path extrusionOk="0" h="3301" w="3993">
                    <a:moveTo>
                      <a:pt x="1784" y="301"/>
                    </a:moveTo>
                    <a:cubicBezTo>
                      <a:pt x="2469" y="301"/>
                      <a:pt x="3127" y="829"/>
                      <a:pt x="3138" y="1625"/>
                    </a:cubicBezTo>
                    <a:cubicBezTo>
                      <a:pt x="3155" y="2381"/>
                      <a:pt x="2547" y="2988"/>
                      <a:pt x="1807" y="2988"/>
                    </a:cubicBezTo>
                    <a:cubicBezTo>
                      <a:pt x="608" y="2988"/>
                      <a:pt x="0" y="1543"/>
                      <a:pt x="838" y="705"/>
                    </a:cubicBezTo>
                    <a:cubicBezTo>
                      <a:pt x="1112" y="425"/>
                      <a:pt x="1451" y="301"/>
                      <a:pt x="1784" y="301"/>
                    </a:cubicBezTo>
                    <a:close/>
                    <a:moveTo>
                      <a:pt x="1810" y="0"/>
                    </a:moveTo>
                    <a:cubicBezTo>
                      <a:pt x="972" y="0"/>
                      <a:pt x="170" y="642"/>
                      <a:pt x="148" y="1625"/>
                    </a:cubicBezTo>
                    <a:cubicBezTo>
                      <a:pt x="148" y="2545"/>
                      <a:pt x="887" y="3284"/>
                      <a:pt x="1791" y="3301"/>
                    </a:cubicBezTo>
                    <a:cubicBezTo>
                      <a:pt x="3253" y="3301"/>
                      <a:pt x="3992" y="1543"/>
                      <a:pt x="2974" y="491"/>
                    </a:cubicBezTo>
                    <a:cubicBezTo>
                      <a:pt x="2635" y="152"/>
                      <a:pt x="2218" y="0"/>
                      <a:pt x="1810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31"/>
              <p:cNvSpPr/>
              <p:nvPr/>
            </p:nvSpPr>
            <p:spPr>
              <a:xfrm>
                <a:off x="7042975" y="163865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503" y="1"/>
                    </a:moveTo>
                    <a:cubicBezTo>
                      <a:pt x="253" y="1"/>
                      <a:pt x="17" y="191"/>
                      <a:pt x="17" y="478"/>
                    </a:cubicBezTo>
                    <a:cubicBezTo>
                      <a:pt x="0" y="757"/>
                      <a:pt x="230" y="971"/>
                      <a:pt x="493" y="971"/>
                    </a:cubicBezTo>
                    <a:cubicBezTo>
                      <a:pt x="937" y="971"/>
                      <a:pt x="1150" y="445"/>
                      <a:pt x="854" y="149"/>
                    </a:cubicBezTo>
                    <a:cubicBezTo>
                      <a:pt x="752" y="47"/>
                      <a:pt x="626" y="1"/>
                      <a:pt x="50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31"/>
              <p:cNvSpPr/>
              <p:nvPr/>
            </p:nvSpPr>
            <p:spPr>
              <a:xfrm>
                <a:off x="6517650" y="85420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658" y="0"/>
                    </a:moveTo>
                    <a:cubicBezTo>
                      <a:pt x="214" y="0"/>
                      <a:pt x="1" y="510"/>
                      <a:pt x="313" y="822"/>
                    </a:cubicBezTo>
                    <a:cubicBezTo>
                      <a:pt x="410" y="924"/>
                      <a:pt x="532" y="970"/>
                      <a:pt x="653" y="970"/>
                    </a:cubicBezTo>
                    <a:cubicBezTo>
                      <a:pt x="899" y="970"/>
                      <a:pt x="1140" y="780"/>
                      <a:pt x="1151" y="493"/>
                    </a:cubicBezTo>
                    <a:cubicBezTo>
                      <a:pt x="1151" y="214"/>
                      <a:pt x="921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6829400" y="1220550"/>
                <a:ext cx="137900" cy="482000"/>
              </a:xfrm>
              <a:custGeom>
                <a:rect b="b" l="l" r="r" t="t"/>
                <a:pathLst>
                  <a:path extrusionOk="0" h="19280" w="5516">
                    <a:moveTo>
                      <a:pt x="0" y="1"/>
                    </a:moveTo>
                    <a:lnTo>
                      <a:pt x="0" y="14097"/>
                    </a:lnTo>
                    <a:lnTo>
                      <a:pt x="4403" y="18549"/>
                    </a:lnTo>
                    <a:cubicBezTo>
                      <a:pt x="4370" y="18615"/>
                      <a:pt x="4354" y="18697"/>
                      <a:pt x="4354" y="18779"/>
                    </a:cubicBezTo>
                    <a:cubicBezTo>
                      <a:pt x="4354" y="19077"/>
                      <a:pt x="4592" y="19279"/>
                      <a:pt x="4848" y="19279"/>
                    </a:cubicBezTo>
                    <a:cubicBezTo>
                      <a:pt x="4972" y="19279"/>
                      <a:pt x="5101" y="19232"/>
                      <a:pt x="5208" y="19124"/>
                    </a:cubicBezTo>
                    <a:cubicBezTo>
                      <a:pt x="5516" y="18816"/>
                      <a:pt x="5297" y="18286"/>
                      <a:pt x="4851" y="18286"/>
                    </a:cubicBezTo>
                    <a:cubicBezTo>
                      <a:pt x="4844" y="18286"/>
                      <a:pt x="4837" y="18286"/>
                      <a:pt x="4830" y="18286"/>
                    </a:cubicBezTo>
                    <a:cubicBezTo>
                      <a:pt x="4764" y="18286"/>
                      <a:pt x="4682" y="18303"/>
                      <a:pt x="4617" y="18335"/>
                    </a:cubicBezTo>
                    <a:lnTo>
                      <a:pt x="312" y="13965"/>
                    </a:lnTo>
                    <a:lnTo>
                      <a:pt x="312" y="6244"/>
                    </a:lnTo>
                    <a:lnTo>
                      <a:pt x="2530" y="8495"/>
                    </a:lnTo>
                    <a:lnTo>
                      <a:pt x="2530" y="12963"/>
                    </a:lnTo>
                    <a:lnTo>
                      <a:pt x="2826" y="12963"/>
                    </a:lnTo>
                    <a:lnTo>
                      <a:pt x="2826" y="8363"/>
                    </a:lnTo>
                    <a:lnTo>
                      <a:pt x="312" y="58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5995625" y="628300"/>
                <a:ext cx="170475" cy="171300"/>
              </a:xfrm>
              <a:custGeom>
                <a:rect b="b" l="l" r="r" t="t"/>
                <a:pathLst>
                  <a:path extrusionOk="0" h="6852" w="6819">
                    <a:moveTo>
                      <a:pt x="493" y="0"/>
                    </a:moveTo>
                    <a:cubicBezTo>
                      <a:pt x="231" y="0"/>
                      <a:pt x="1" y="214"/>
                      <a:pt x="17" y="493"/>
                    </a:cubicBezTo>
                    <a:cubicBezTo>
                      <a:pt x="17" y="756"/>
                      <a:pt x="231" y="970"/>
                      <a:pt x="493" y="970"/>
                    </a:cubicBezTo>
                    <a:cubicBezTo>
                      <a:pt x="576" y="970"/>
                      <a:pt x="658" y="953"/>
                      <a:pt x="740" y="920"/>
                    </a:cubicBezTo>
                    <a:lnTo>
                      <a:pt x="6589" y="6851"/>
                    </a:lnTo>
                    <a:lnTo>
                      <a:pt x="6819" y="6654"/>
                    </a:lnTo>
                    <a:lnTo>
                      <a:pt x="937" y="690"/>
                    </a:lnTo>
                    <a:cubicBezTo>
                      <a:pt x="970" y="625"/>
                      <a:pt x="986" y="559"/>
                      <a:pt x="986" y="493"/>
                    </a:cubicBezTo>
                    <a:cubicBezTo>
                      <a:pt x="986" y="214"/>
                      <a:pt x="773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5267425" y="784775"/>
                <a:ext cx="1094175" cy="211975"/>
              </a:xfrm>
              <a:custGeom>
                <a:rect b="b" l="l" r="r" t="t"/>
                <a:pathLst>
                  <a:path extrusionOk="0" h="8479" w="43767">
                    <a:moveTo>
                      <a:pt x="18006" y="2038"/>
                    </a:moveTo>
                    <a:lnTo>
                      <a:pt x="19370" y="4437"/>
                    </a:lnTo>
                    <a:lnTo>
                      <a:pt x="18006" y="6819"/>
                    </a:lnTo>
                    <a:lnTo>
                      <a:pt x="15279" y="6819"/>
                    </a:lnTo>
                    <a:lnTo>
                      <a:pt x="13915" y="4437"/>
                    </a:lnTo>
                    <a:lnTo>
                      <a:pt x="14474" y="3467"/>
                    </a:lnTo>
                    <a:lnTo>
                      <a:pt x="14507" y="3467"/>
                    </a:lnTo>
                    <a:lnTo>
                      <a:pt x="14507" y="3418"/>
                    </a:lnTo>
                    <a:lnTo>
                      <a:pt x="15279" y="2054"/>
                    </a:lnTo>
                    <a:lnTo>
                      <a:pt x="18006" y="2038"/>
                    </a:lnTo>
                    <a:close/>
                    <a:moveTo>
                      <a:pt x="21916" y="1"/>
                    </a:moveTo>
                    <a:cubicBezTo>
                      <a:pt x="21259" y="1"/>
                      <a:pt x="21259" y="987"/>
                      <a:pt x="21916" y="987"/>
                    </a:cubicBezTo>
                    <a:cubicBezTo>
                      <a:pt x="22130" y="987"/>
                      <a:pt x="22311" y="855"/>
                      <a:pt x="22376" y="658"/>
                    </a:cubicBezTo>
                    <a:lnTo>
                      <a:pt x="27666" y="658"/>
                    </a:lnTo>
                    <a:lnTo>
                      <a:pt x="31231" y="4289"/>
                    </a:lnTo>
                    <a:lnTo>
                      <a:pt x="19633" y="4289"/>
                    </a:lnTo>
                    <a:lnTo>
                      <a:pt x="18187" y="1742"/>
                    </a:lnTo>
                    <a:lnTo>
                      <a:pt x="15131" y="1742"/>
                    </a:lnTo>
                    <a:lnTo>
                      <a:pt x="14310" y="3172"/>
                    </a:lnTo>
                    <a:lnTo>
                      <a:pt x="6342" y="3172"/>
                    </a:lnTo>
                    <a:cubicBezTo>
                      <a:pt x="6263" y="2934"/>
                      <a:pt x="6067" y="2826"/>
                      <a:pt x="5873" y="2826"/>
                    </a:cubicBezTo>
                    <a:cubicBezTo>
                      <a:pt x="5622" y="2826"/>
                      <a:pt x="5372" y="3005"/>
                      <a:pt x="5372" y="3319"/>
                    </a:cubicBezTo>
                    <a:cubicBezTo>
                      <a:pt x="5372" y="3634"/>
                      <a:pt x="5622" y="3813"/>
                      <a:pt x="5873" y="3813"/>
                    </a:cubicBezTo>
                    <a:cubicBezTo>
                      <a:pt x="6067" y="3813"/>
                      <a:pt x="6263" y="3704"/>
                      <a:pt x="6342" y="3467"/>
                    </a:cubicBezTo>
                    <a:lnTo>
                      <a:pt x="14129" y="3467"/>
                    </a:lnTo>
                    <a:lnTo>
                      <a:pt x="13669" y="4289"/>
                    </a:lnTo>
                    <a:lnTo>
                      <a:pt x="0" y="4289"/>
                    </a:lnTo>
                    <a:lnTo>
                      <a:pt x="0" y="4601"/>
                    </a:lnTo>
                    <a:lnTo>
                      <a:pt x="13669" y="4601"/>
                    </a:lnTo>
                    <a:lnTo>
                      <a:pt x="15115" y="7131"/>
                    </a:lnTo>
                    <a:lnTo>
                      <a:pt x="18187" y="7131"/>
                    </a:lnTo>
                    <a:lnTo>
                      <a:pt x="19633" y="4601"/>
                    </a:lnTo>
                    <a:lnTo>
                      <a:pt x="39742" y="4601"/>
                    </a:lnTo>
                    <a:lnTo>
                      <a:pt x="43553" y="8478"/>
                    </a:lnTo>
                    <a:lnTo>
                      <a:pt x="43767" y="8248"/>
                    </a:lnTo>
                    <a:lnTo>
                      <a:pt x="39857" y="4289"/>
                    </a:lnTo>
                    <a:lnTo>
                      <a:pt x="31659" y="4289"/>
                    </a:lnTo>
                    <a:lnTo>
                      <a:pt x="27781" y="346"/>
                    </a:lnTo>
                    <a:lnTo>
                      <a:pt x="22393" y="346"/>
                    </a:lnTo>
                    <a:cubicBezTo>
                      <a:pt x="22327" y="149"/>
                      <a:pt x="22146" y="1"/>
                      <a:pt x="2191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31"/>
              <p:cNvSpPr/>
              <p:nvPr/>
            </p:nvSpPr>
            <p:spPr>
              <a:xfrm>
                <a:off x="5883900" y="924850"/>
                <a:ext cx="37825" cy="43550"/>
              </a:xfrm>
              <a:custGeom>
                <a:rect b="b" l="l" r="r" t="t"/>
                <a:pathLst>
                  <a:path extrusionOk="0" h="1742" w="1513">
                    <a:moveTo>
                      <a:pt x="1463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31"/>
              <p:cNvSpPr/>
              <p:nvPr/>
            </p:nvSpPr>
            <p:spPr>
              <a:xfrm>
                <a:off x="6811725" y="2031325"/>
                <a:ext cx="43150" cy="38625"/>
              </a:xfrm>
              <a:custGeom>
                <a:rect b="b" l="l" r="r" t="t"/>
                <a:pathLst>
                  <a:path extrusionOk="0" h="1545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31"/>
              <p:cNvSpPr/>
              <p:nvPr/>
            </p:nvSpPr>
            <p:spPr>
              <a:xfrm>
                <a:off x="6398550" y="1416875"/>
                <a:ext cx="43150" cy="38225"/>
              </a:xfrm>
              <a:custGeom>
                <a:rect b="b" l="l" r="r" t="t"/>
                <a:pathLst>
                  <a:path extrusionOk="0" h="1529" w="1726">
                    <a:moveTo>
                      <a:pt x="1725" y="1"/>
                    </a:moveTo>
                    <a:lnTo>
                      <a:pt x="871" y="17"/>
                    </a:lnTo>
                    <a:lnTo>
                      <a:pt x="0" y="34"/>
                    </a:lnTo>
                    <a:lnTo>
                      <a:pt x="444" y="789"/>
                    </a:lnTo>
                    <a:lnTo>
                      <a:pt x="887" y="1529"/>
                    </a:lnTo>
                    <a:lnTo>
                      <a:pt x="1315" y="773"/>
                    </a:lnTo>
                    <a:lnTo>
                      <a:pt x="1725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31"/>
              <p:cNvSpPr/>
              <p:nvPr/>
            </p:nvSpPr>
            <p:spPr>
              <a:xfrm>
                <a:off x="6422775" y="693600"/>
                <a:ext cx="43550" cy="38625"/>
              </a:xfrm>
              <a:custGeom>
                <a:rect b="b" l="l" r="r" t="t"/>
                <a:pathLst>
                  <a:path extrusionOk="0" h="1545" w="1742">
                    <a:moveTo>
                      <a:pt x="838" y="1"/>
                    </a:moveTo>
                    <a:lnTo>
                      <a:pt x="428" y="773"/>
                    </a:lnTo>
                    <a:lnTo>
                      <a:pt x="1" y="1545"/>
                    </a:lnTo>
                    <a:lnTo>
                      <a:pt x="871" y="1512"/>
                    </a:lnTo>
                    <a:lnTo>
                      <a:pt x="1742" y="1496"/>
                    </a:lnTo>
                    <a:lnTo>
                      <a:pt x="1282" y="756"/>
                    </a:lnTo>
                    <a:lnTo>
                      <a:pt x="83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31"/>
              <p:cNvSpPr/>
              <p:nvPr/>
            </p:nvSpPr>
            <p:spPr>
              <a:xfrm>
                <a:off x="6568175" y="1162225"/>
                <a:ext cx="37800" cy="43575"/>
              </a:xfrm>
              <a:custGeom>
                <a:rect b="b" l="l" r="r" t="t"/>
                <a:pathLst>
                  <a:path extrusionOk="0" h="1743" w="1512">
                    <a:moveTo>
                      <a:pt x="1463" y="1"/>
                    </a:moveTo>
                    <a:lnTo>
                      <a:pt x="723" y="444"/>
                    </a:lnTo>
                    <a:lnTo>
                      <a:pt x="0" y="905"/>
                    </a:lnTo>
                    <a:lnTo>
                      <a:pt x="756" y="1332"/>
                    </a:lnTo>
                    <a:lnTo>
                      <a:pt x="1512" y="1742"/>
                    </a:lnTo>
                    <a:lnTo>
                      <a:pt x="1495" y="87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31"/>
              <p:cNvSpPr/>
              <p:nvPr/>
            </p:nvSpPr>
            <p:spPr>
              <a:xfrm>
                <a:off x="5722075" y="1117475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480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29" y="1742"/>
                    </a:lnTo>
                    <a:lnTo>
                      <a:pt x="1496" y="871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31"/>
              <p:cNvSpPr/>
              <p:nvPr/>
            </p:nvSpPr>
            <p:spPr>
              <a:xfrm>
                <a:off x="5229625" y="873900"/>
                <a:ext cx="38225" cy="43575"/>
              </a:xfrm>
              <a:custGeom>
                <a:rect b="b" l="l" r="r" t="t"/>
                <a:pathLst>
                  <a:path extrusionOk="0" h="1743" w="1529">
                    <a:moveTo>
                      <a:pt x="1479" y="1"/>
                    </a:moveTo>
                    <a:lnTo>
                      <a:pt x="740" y="461"/>
                    </a:lnTo>
                    <a:lnTo>
                      <a:pt x="1" y="904"/>
                    </a:lnTo>
                    <a:lnTo>
                      <a:pt x="757" y="1332"/>
                    </a:lnTo>
                    <a:lnTo>
                      <a:pt x="1529" y="1742"/>
                    </a:lnTo>
                    <a:lnTo>
                      <a:pt x="1496" y="872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31"/>
              <p:cNvSpPr/>
              <p:nvPr/>
            </p:nvSpPr>
            <p:spPr>
              <a:xfrm>
                <a:off x="5935250" y="924850"/>
                <a:ext cx="37800" cy="43550"/>
              </a:xfrm>
              <a:custGeom>
                <a:rect b="b" l="l" r="r" t="t"/>
                <a:pathLst>
                  <a:path extrusionOk="0" h="1742" w="1512">
                    <a:moveTo>
                      <a:pt x="1479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6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31"/>
              <p:cNvSpPr/>
              <p:nvPr/>
            </p:nvSpPr>
            <p:spPr>
              <a:xfrm>
                <a:off x="5630900" y="849675"/>
                <a:ext cx="104775" cy="92025"/>
              </a:xfrm>
              <a:custGeom>
                <a:rect b="b" l="l" r="r" t="t"/>
                <a:pathLst>
                  <a:path extrusionOk="0" h="3681" w="4191">
                    <a:moveTo>
                      <a:pt x="3089" y="116"/>
                    </a:moveTo>
                    <a:lnTo>
                      <a:pt x="4075" y="1841"/>
                    </a:lnTo>
                    <a:lnTo>
                      <a:pt x="3089" y="3566"/>
                    </a:lnTo>
                    <a:lnTo>
                      <a:pt x="1118" y="3566"/>
                    </a:lnTo>
                    <a:lnTo>
                      <a:pt x="149" y="1841"/>
                    </a:lnTo>
                    <a:lnTo>
                      <a:pt x="1118" y="116"/>
                    </a:lnTo>
                    <a:close/>
                    <a:moveTo>
                      <a:pt x="1052" y="1"/>
                    </a:moveTo>
                    <a:lnTo>
                      <a:pt x="1" y="1841"/>
                    </a:lnTo>
                    <a:lnTo>
                      <a:pt x="1052" y="3681"/>
                    </a:lnTo>
                    <a:lnTo>
                      <a:pt x="3155" y="3681"/>
                    </a:lnTo>
                    <a:lnTo>
                      <a:pt x="4190" y="1841"/>
                    </a:lnTo>
                    <a:lnTo>
                      <a:pt x="3155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1"/>
              <p:cNvSpPr/>
              <p:nvPr/>
            </p:nvSpPr>
            <p:spPr>
              <a:xfrm>
                <a:off x="6462625" y="1276425"/>
                <a:ext cx="174575" cy="153225"/>
              </a:xfrm>
              <a:custGeom>
                <a:rect b="b" l="l" r="r" t="t"/>
                <a:pathLst>
                  <a:path extrusionOk="0" h="6129" w="6983">
                    <a:moveTo>
                      <a:pt x="5159" y="115"/>
                    </a:moveTo>
                    <a:lnTo>
                      <a:pt x="6835" y="3056"/>
                    </a:lnTo>
                    <a:lnTo>
                      <a:pt x="5159" y="5997"/>
                    </a:lnTo>
                    <a:lnTo>
                      <a:pt x="1807" y="5997"/>
                    </a:lnTo>
                    <a:lnTo>
                      <a:pt x="132" y="3056"/>
                    </a:lnTo>
                    <a:lnTo>
                      <a:pt x="1807" y="115"/>
                    </a:lnTo>
                    <a:close/>
                    <a:moveTo>
                      <a:pt x="1742" y="0"/>
                    </a:moveTo>
                    <a:lnTo>
                      <a:pt x="1725" y="33"/>
                    </a:lnTo>
                    <a:lnTo>
                      <a:pt x="0" y="3056"/>
                    </a:lnTo>
                    <a:lnTo>
                      <a:pt x="1742" y="6128"/>
                    </a:lnTo>
                    <a:lnTo>
                      <a:pt x="5225" y="6128"/>
                    </a:lnTo>
                    <a:lnTo>
                      <a:pt x="5241" y="6095"/>
                    </a:lnTo>
                    <a:lnTo>
                      <a:pt x="6982" y="3056"/>
                    </a:lnTo>
                    <a:lnTo>
                      <a:pt x="5225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31"/>
              <p:cNvSpPr/>
              <p:nvPr/>
            </p:nvSpPr>
            <p:spPr>
              <a:xfrm>
                <a:off x="6992025" y="1092425"/>
                <a:ext cx="63700" cy="55875"/>
              </a:xfrm>
              <a:custGeom>
                <a:rect b="b" l="l" r="r" t="t"/>
                <a:pathLst>
                  <a:path extrusionOk="0" h="2235" w="2548">
                    <a:moveTo>
                      <a:pt x="642" y="0"/>
                    </a:moveTo>
                    <a:lnTo>
                      <a:pt x="1" y="1117"/>
                    </a:lnTo>
                    <a:lnTo>
                      <a:pt x="642" y="2234"/>
                    </a:lnTo>
                    <a:lnTo>
                      <a:pt x="1907" y="2234"/>
                    </a:lnTo>
                    <a:lnTo>
                      <a:pt x="2547" y="1117"/>
                    </a:lnTo>
                    <a:lnTo>
                      <a:pt x="1907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31"/>
              <p:cNvSpPr/>
              <p:nvPr/>
            </p:nvSpPr>
            <p:spPr>
              <a:xfrm>
                <a:off x="6304900" y="1302700"/>
                <a:ext cx="39875" cy="35350"/>
              </a:xfrm>
              <a:custGeom>
                <a:rect b="b" l="l" r="r" t="t"/>
                <a:pathLst>
                  <a:path extrusionOk="0" h="1414" w="1595">
                    <a:moveTo>
                      <a:pt x="395" y="1"/>
                    </a:moveTo>
                    <a:lnTo>
                      <a:pt x="0" y="707"/>
                    </a:lnTo>
                    <a:lnTo>
                      <a:pt x="395" y="1413"/>
                    </a:lnTo>
                    <a:lnTo>
                      <a:pt x="1200" y="1413"/>
                    </a:lnTo>
                    <a:lnTo>
                      <a:pt x="1594" y="707"/>
                    </a:lnTo>
                    <a:lnTo>
                      <a:pt x="1200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31"/>
              <p:cNvSpPr/>
              <p:nvPr/>
            </p:nvSpPr>
            <p:spPr>
              <a:xfrm>
                <a:off x="6698375" y="1879350"/>
                <a:ext cx="54650" cy="48075"/>
              </a:xfrm>
              <a:custGeom>
                <a:rect b="b" l="l" r="r" t="t"/>
                <a:pathLst>
                  <a:path extrusionOk="0" h="1923" w="2186">
                    <a:moveTo>
                      <a:pt x="542" y="1"/>
                    </a:moveTo>
                    <a:lnTo>
                      <a:pt x="0" y="954"/>
                    </a:lnTo>
                    <a:lnTo>
                      <a:pt x="542" y="1923"/>
                    </a:lnTo>
                    <a:lnTo>
                      <a:pt x="1643" y="1923"/>
                    </a:lnTo>
                    <a:lnTo>
                      <a:pt x="2185" y="954"/>
                    </a:lnTo>
                    <a:lnTo>
                      <a:pt x="164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31"/>
              <p:cNvSpPr/>
              <p:nvPr/>
            </p:nvSpPr>
            <p:spPr>
              <a:xfrm>
                <a:off x="6428125" y="967550"/>
                <a:ext cx="112150" cy="98600"/>
              </a:xfrm>
              <a:custGeom>
                <a:rect b="b" l="l" r="r" t="t"/>
                <a:pathLst>
                  <a:path extrusionOk="0" h="3944" w="4486">
                    <a:moveTo>
                      <a:pt x="3302" y="116"/>
                    </a:moveTo>
                    <a:lnTo>
                      <a:pt x="4337" y="1972"/>
                    </a:lnTo>
                    <a:lnTo>
                      <a:pt x="3302" y="3812"/>
                    </a:lnTo>
                    <a:lnTo>
                      <a:pt x="1199" y="3812"/>
                    </a:lnTo>
                    <a:lnTo>
                      <a:pt x="148" y="1972"/>
                    </a:lnTo>
                    <a:lnTo>
                      <a:pt x="1199" y="116"/>
                    </a:lnTo>
                    <a:close/>
                    <a:moveTo>
                      <a:pt x="1117" y="1"/>
                    </a:moveTo>
                    <a:lnTo>
                      <a:pt x="0" y="1972"/>
                    </a:lnTo>
                    <a:lnTo>
                      <a:pt x="1117" y="3944"/>
                    </a:lnTo>
                    <a:lnTo>
                      <a:pt x="3352" y="3944"/>
                    </a:lnTo>
                    <a:lnTo>
                      <a:pt x="4485" y="1972"/>
                    </a:lnTo>
                    <a:lnTo>
                      <a:pt x="336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31"/>
              <p:cNvSpPr/>
              <p:nvPr/>
            </p:nvSpPr>
            <p:spPr>
              <a:xfrm>
                <a:off x="5984525" y="1126925"/>
                <a:ext cx="374625" cy="24650"/>
              </a:xfrm>
              <a:custGeom>
                <a:rect b="b" l="l" r="r" t="t"/>
                <a:pathLst>
                  <a:path extrusionOk="0" h="986" w="14985">
                    <a:moveTo>
                      <a:pt x="658" y="0"/>
                    </a:moveTo>
                    <a:cubicBezTo>
                      <a:pt x="1" y="0"/>
                      <a:pt x="1" y="986"/>
                      <a:pt x="658" y="986"/>
                    </a:cubicBezTo>
                    <a:cubicBezTo>
                      <a:pt x="872" y="986"/>
                      <a:pt x="1052" y="854"/>
                      <a:pt x="1118" y="657"/>
                    </a:cubicBezTo>
                    <a:lnTo>
                      <a:pt x="14984" y="657"/>
                    </a:lnTo>
                    <a:lnTo>
                      <a:pt x="14984" y="345"/>
                    </a:lnTo>
                    <a:lnTo>
                      <a:pt x="1118" y="345"/>
                    </a:lnTo>
                    <a:cubicBezTo>
                      <a:pt x="1052" y="131"/>
                      <a:pt x="872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31"/>
              <p:cNvSpPr/>
              <p:nvPr/>
            </p:nvSpPr>
            <p:spPr>
              <a:xfrm>
                <a:off x="6854025" y="2214100"/>
                <a:ext cx="38225" cy="33700"/>
              </a:xfrm>
              <a:custGeom>
                <a:rect b="b" l="l" r="r" t="t"/>
                <a:pathLst>
                  <a:path extrusionOk="0" h="1348" w="1529">
                    <a:moveTo>
                      <a:pt x="1" y="0"/>
                    </a:moveTo>
                    <a:lnTo>
                      <a:pt x="379" y="674"/>
                    </a:lnTo>
                    <a:lnTo>
                      <a:pt x="773" y="1347"/>
                    </a:lnTo>
                    <a:lnTo>
                      <a:pt x="1151" y="674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31"/>
              <p:cNvSpPr/>
              <p:nvPr/>
            </p:nvSpPr>
            <p:spPr>
              <a:xfrm>
                <a:off x="6073675" y="659925"/>
                <a:ext cx="315450" cy="318325"/>
              </a:xfrm>
              <a:custGeom>
                <a:rect b="b" l="l" r="r" t="t"/>
                <a:pathLst>
                  <a:path extrusionOk="0" h="12733" w="12618">
                    <a:moveTo>
                      <a:pt x="493" y="0"/>
                    </a:moveTo>
                    <a:cubicBezTo>
                      <a:pt x="214" y="0"/>
                      <a:pt x="0" y="214"/>
                      <a:pt x="0" y="493"/>
                    </a:cubicBezTo>
                    <a:cubicBezTo>
                      <a:pt x="0" y="773"/>
                      <a:pt x="214" y="986"/>
                      <a:pt x="493" y="986"/>
                    </a:cubicBezTo>
                    <a:cubicBezTo>
                      <a:pt x="575" y="986"/>
                      <a:pt x="674" y="970"/>
                      <a:pt x="756" y="920"/>
                    </a:cubicBezTo>
                    <a:lnTo>
                      <a:pt x="12404" y="12733"/>
                    </a:lnTo>
                    <a:lnTo>
                      <a:pt x="12617" y="12503"/>
                    </a:lnTo>
                    <a:lnTo>
                      <a:pt x="10054" y="9907"/>
                    </a:lnTo>
                    <a:lnTo>
                      <a:pt x="10054" y="6391"/>
                    </a:lnTo>
                    <a:lnTo>
                      <a:pt x="7738" y="4042"/>
                    </a:lnTo>
                    <a:lnTo>
                      <a:pt x="7524" y="4256"/>
                    </a:lnTo>
                    <a:lnTo>
                      <a:pt x="9759" y="6523"/>
                    </a:lnTo>
                    <a:lnTo>
                      <a:pt x="9759" y="9595"/>
                    </a:lnTo>
                    <a:lnTo>
                      <a:pt x="953" y="674"/>
                    </a:lnTo>
                    <a:cubicBezTo>
                      <a:pt x="969" y="625"/>
                      <a:pt x="986" y="559"/>
                      <a:pt x="986" y="493"/>
                    </a:cubicBezTo>
                    <a:cubicBezTo>
                      <a:pt x="986" y="214"/>
                      <a:pt x="756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31"/>
              <p:cNvSpPr/>
              <p:nvPr/>
            </p:nvSpPr>
            <p:spPr>
              <a:xfrm>
                <a:off x="6890175" y="1281750"/>
                <a:ext cx="43150" cy="38650"/>
              </a:xfrm>
              <a:custGeom>
                <a:rect b="b" l="l" r="r" t="t"/>
                <a:pathLst>
                  <a:path extrusionOk="0" h="1546" w="1726">
                    <a:moveTo>
                      <a:pt x="1726" y="1"/>
                    </a:moveTo>
                    <a:lnTo>
                      <a:pt x="855" y="34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31"/>
              <p:cNvSpPr/>
              <p:nvPr/>
            </p:nvSpPr>
            <p:spPr>
              <a:xfrm>
                <a:off x="6890175" y="1229600"/>
                <a:ext cx="43150" cy="38225"/>
              </a:xfrm>
              <a:custGeom>
                <a:rect b="b" l="l" r="r" t="t"/>
                <a:pathLst>
                  <a:path extrusionOk="0" h="1529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33"/>
                    </a:lnTo>
                    <a:lnTo>
                      <a:pt x="444" y="789"/>
                    </a:lnTo>
                    <a:lnTo>
                      <a:pt x="888" y="1528"/>
                    </a:lnTo>
                    <a:lnTo>
                      <a:pt x="1315" y="772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31"/>
              <p:cNvSpPr/>
              <p:nvPr/>
            </p:nvSpPr>
            <p:spPr>
              <a:xfrm>
                <a:off x="708855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89" y="1282"/>
                    </a:lnTo>
                    <a:lnTo>
                      <a:pt x="1529" y="838"/>
                    </a:lnTo>
                    <a:lnTo>
                      <a:pt x="773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31"/>
              <p:cNvSpPr/>
              <p:nvPr/>
            </p:nvSpPr>
            <p:spPr>
              <a:xfrm>
                <a:off x="703680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73" y="1282"/>
                    </a:lnTo>
                    <a:lnTo>
                      <a:pt x="1529" y="838"/>
                    </a:lnTo>
                    <a:lnTo>
                      <a:pt x="756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31"/>
              <p:cNvSpPr/>
              <p:nvPr/>
            </p:nvSpPr>
            <p:spPr>
              <a:xfrm>
                <a:off x="6810075" y="2190275"/>
                <a:ext cx="126125" cy="444425"/>
              </a:xfrm>
              <a:custGeom>
                <a:rect b="b" l="l" r="r" t="t"/>
                <a:pathLst>
                  <a:path extrusionOk="0" h="17777" w="5045">
                    <a:moveTo>
                      <a:pt x="4519" y="312"/>
                    </a:moveTo>
                    <a:lnTo>
                      <a:pt x="2515" y="3812"/>
                    </a:lnTo>
                    <a:lnTo>
                      <a:pt x="527" y="312"/>
                    </a:lnTo>
                    <a:close/>
                    <a:moveTo>
                      <a:pt x="1" y="0"/>
                    </a:moveTo>
                    <a:lnTo>
                      <a:pt x="2367" y="4173"/>
                    </a:lnTo>
                    <a:lnTo>
                      <a:pt x="2367" y="7295"/>
                    </a:lnTo>
                    <a:lnTo>
                      <a:pt x="1167" y="8527"/>
                    </a:lnTo>
                    <a:lnTo>
                      <a:pt x="1167" y="13127"/>
                    </a:lnTo>
                    <a:cubicBezTo>
                      <a:pt x="642" y="13291"/>
                      <a:pt x="773" y="14063"/>
                      <a:pt x="1315" y="14063"/>
                    </a:cubicBezTo>
                    <a:cubicBezTo>
                      <a:pt x="1874" y="14063"/>
                      <a:pt x="2005" y="13291"/>
                      <a:pt x="1480" y="13127"/>
                    </a:cubicBezTo>
                    <a:lnTo>
                      <a:pt x="1480" y="8658"/>
                    </a:lnTo>
                    <a:lnTo>
                      <a:pt x="2367" y="7738"/>
                    </a:lnTo>
                    <a:lnTo>
                      <a:pt x="2367" y="16298"/>
                    </a:lnTo>
                    <a:cubicBezTo>
                      <a:pt x="1595" y="16478"/>
                      <a:pt x="1595" y="17596"/>
                      <a:pt x="2367" y="17760"/>
                    </a:cubicBezTo>
                    <a:lnTo>
                      <a:pt x="2367" y="17776"/>
                    </a:lnTo>
                    <a:lnTo>
                      <a:pt x="2679" y="17776"/>
                    </a:lnTo>
                    <a:lnTo>
                      <a:pt x="2679" y="17760"/>
                    </a:lnTo>
                    <a:cubicBezTo>
                      <a:pt x="3451" y="17596"/>
                      <a:pt x="3451" y="16478"/>
                      <a:pt x="2679" y="16298"/>
                    </a:cubicBezTo>
                    <a:lnTo>
                      <a:pt x="2679" y="4173"/>
                    </a:lnTo>
                    <a:lnTo>
                      <a:pt x="5045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31"/>
              <p:cNvSpPr/>
              <p:nvPr/>
            </p:nvSpPr>
            <p:spPr>
              <a:xfrm>
                <a:off x="6920150" y="1990650"/>
                <a:ext cx="83400" cy="301500"/>
              </a:xfrm>
              <a:custGeom>
                <a:rect b="b" l="l" r="r" t="t"/>
                <a:pathLst>
                  <a:path extrusionOk="0" h="12060" w="3336">
                    <a:moveTo>
                      <a:pt x="182" y="1"/>
                    </a:moveTo>
                    <a:lnTo>
                      <a:pt x="1" y="247"/>
                    </a:lnTo>
                    <a:lnTo>
                      <a:pt x="3040" y="2745"/>
                    </a:lnTo>
                    <a:lnTo>
                      <a:pt x="3040" y="12060"/>
                    </a:lnTo>
                    <a:lnTo>
                      <a:pt x="3336" y="12060"/>
                    </a:lnTo>
                    <a:lnTo>
                      <a:pt x="3336" y="2597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31"/>
              <p:cNvSpPr/>
              <p:nvPr/>
            </p:nvSpPr>
            <p:spPr>
              <a:xfrm>
                <a:off x="6492200" y="592975"/>
                <a:ext cx="86675" cy="313825"/>
              </a:xfrm>
              <a:custGeom>
                <a:rect b="b" l="l" r="r" t="t"/>
                <a:pathLst>
                  <a:path extrusionOk="0" h="12553" w="3467">
                    <a:moveTo>
                      <a:pt x="1676" y="9579"/>
                    </a:moveTo>
                    <a:cubicBezTo>
                      <a:pt x="2859" y="9579"/>
                      <a:pt x="3467" y="11008"/>
                      <a:pt x="2629" y="11862"/>
                    </a:cubicBezTo>
                    <a:cubicBezTo>
                      <a:pt x="2355" y="12142"/>
                      <a:pt x="2016" y="12266"/>
                      <a:pt x="1683" y="12266"/>
                    </a:cubicBezTo>
                    <a:cubicBezTo>
                      <a:pt x="998" y="12266"/>
                      <a:pt x="340" y="11738"/>
                      <a:pt x="329" y="10942"/>
                    </a:cubicBezTo>
                    <a:cubicBezTo>
                      <a:pt x="329" y="10186"/>
                      <a:pt x="920" y="9579"/>
                      <a:pt x="1676" y="9579"/>
                    </a:cubicBezTo>
                    <a:close/>
                    <a:moveTo>
                      <a:pt x="1692" y="1"/>
                    </a:moveTo>
                    <a:cubicBezTo>
                      <a:pt x="1413" y="1"/>
                      <a:pt x="1199" y="214"/>
                      <a:pt x="1199" y="493"/>
                    </a:cubicBezTo>
                    <a:cubicBezTo>
                      <a:pt x="1199" y="691"/>
                      <a:pt x="1331" y="888"/>
                      <a:pt x="1528" y="953"/>
                    </a:cubicBezTo>
                    <a:lnTo>
                      <a:pt x="1528" y="9266"/>
                    </a:lnTo>
                    <a:cubicBezTo>
                      <a:pt x="641" y="9349"/>
                      <a:pt x="0" y="10104"/>
                      <a:pt x="33" y="10975"/>
                    </a:cubicBezTo>
                    <a:cubicBezTo>
                      <a:pt x="66" y="11862"/>
                      <a:pt x="789" y="12552"/>
                      <a:pt x="1676" y="12552"/>
                    </a:cubicBezTo>
                    <a:cubicBezTo>
                      <a:pt x="2546" y="12552"/>
                      <a:pt x="3269" y="11862"/>
                      <a:pt x="3319" y="10975"/>
                    </a:cubicBezTo>
                    <a:cubicBezTo>
                      <a:pt x="3352" y="10104"/>
                      <a:pt x="2694" y="9349"/>
                      <a:pt x="1824" y="9266"/>
                    </a:cubicBezTo>
                    <a:lnTo>
                      <a:pt x="1824" y="953"/>
                    </a:lnTo>
                    <a:cubicBezTo>
                      <a:pt x="2037" y="904"/>
                      <a:pt x="2169" y="707"/>
                      <a:pt x="2169" y="493"/>
                    </a:cubicBezTo>
                    <a:cubicBezTo>
                      <a:pt x="2169" y="214"/>
                      <a:pt x="1955" y="1"/>
                      <a:pt x="169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31"/>
              <p:cNvSpPr/>
              <p:nvPr/>
            </p:nvSpPr>
            <p:spPr>
              <a:xfrm>
                <a:off x="6110225" y="1042300"/>
                <a:ext cx="63675" cy="55900"/>
              </a:xfrm>
              <a:custGeom>
                <a:rect b="b" l="l" r="r" t="t"/>
                <a:pathLst>
                  <a:path extrusionOk="0" h="2236" w="2547">
                    <a:moveTo>
                      <a:pt x="641" y="1"/>
                    </a:moveTo>
                    <a:lnTo>
                      <a:pt x="0" y="1118"/>
                    </a:lnTo>
                    <a:lnTo>
                      <a:pt x="641" y="2235"/>
                    </a:lnTo>
                    <a:lnTo>
                      <a:pt x="1906" y="2235"/>
                    </a:lnTo>
                    <a:lnTo>
                      <a:pt x="2547" y="1118"/>
                    </a:lnTo>
                    <a:lnTo>
                      <a:pt x="190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31"/>
              <p:cNvSpPr/>
              <p:nvPr/>
            </p:nvSpPr>
            <p:spPr>
              <a:xfrm>
                <a:off x="6959175" y="1929475"/>
                <a:ext cx="63700" cy="55450"/>
              </a:xfrm>
              <a:custGeom>
                <a:rect b="b" l="l" r="r" t="t"/>
                <a:pathLst>
                  <a:path extrusionOk="0" h="2218" w="2548">
                    <a:moveTo>
                      <a:pt x="641" y="0"/>
                    </a:moveTo>
                    <a:lnTo>
                      <a:pt x="1" y="1117"/>
                    </a:lnTo>
                    <a:lnTo>
                      <a:pt x="641" y="2218"/>
                    </a:lnTo>
                    <a:lnTo>
                      <a:pt x="1906" y="2218"/>
                    </a:lnTo>
                    <a:lnTo>
                      <a:pt x="2547" y="1117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31"/>
              <p:cNvSpPr/>
              <p:nvPr/>
            </p:nvSpPr>
            <p:spPr>
              <a:xfrm>
                <a:off x="6673325" y="1685900"/>
                <a:ext cx="145400" cy="128175"/>
              </a:xfrm>
              <a:custGeom>
                <a:rect b="b" l="l" r="r" t="t"/>
                <a:pathLst>
                  <a:path extrusionOk="0" h="5127" w="5816">
                    <a:moveTo>
                      <a:pt x="5307" y="313"/>
                    </a:moveTo>
                    <a:lnTo>
                      <a:pt x="2908" y="4519"/>
                    </a:lnTo>
                    <a:lnTo>
                      <a:pt x="509" y="313"/>
                    </a:lnTo>
                    <a:close/>
                    <a:moveTo>
                      <a:pt x="0" y="1"/>
                    </a:moveTo>
                    <a:lnTo>
                      <a:pt x="2908" y="5127"/>
                    </a:lnTo>
                    <a:lnTo>
                      <a:pt x="581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31"/>
              <p:cNvSpPr/>
              <p:nvPr/>
            </p:nvSpPr>
            <p:spPr>
              <a:xfrm>
                <a:off x="5855575" y="1075175"/>
                <a:ext cx="109275" cy="128150"/>
              </a:xfrm>
              <a:custGeom>
                <a:rect b="b" l="l" r="r" t="t"/>
                <a:pathLst>
                  <a:path extrusionOk="0" h="5126" w="4371">
                    <a:moveTo>
                      <a:pt x="4058" y="542"/>
                    </a:moveTo>
                    <a:lnTo>
                      <a:pt x="4058" y="4584"/>
                    </a:lnTo>
                    <a:lnTo>
                      <a:pt x="592" y="2563"/>
                    </a:lnTo>
                    <a:lnTo>
                      <a:pt x="4058" y="542"/>
                    </a:lnTo>
                    <a:close/>
                    <a:moveTo>
                      <a:pt x="4370" y="0"/>
                    </a:moveTo>
                    <a:lnTo>
                      <a:pt x="0" y="2563"/>
                    </a:lnTo>
                    <a:lnTo>
                      <a:pt x="4370" y="5126"/>
                    </a:lnTo>
                    <a:lnTo>
                      <a:pt x="437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31"/>
              <p:cNvSpPr/>
              <p:nvPr/>
            </p:nvSpPr>
            <p:spPr>
              <a:xfrm>
                <a:off x="6865950" y="1821575"/>
                <a:ext cx="70125" cy="59850"/>
              </a:xfrm>
              <a:custGeom>
                <a:rect b="b" l="l" r="r" t="t"/>
                <a:pathLst>
                  <a:path extrusionOk="0" h="2394" w="2805">
                    <a:moveTo>
                      <a:pt x="1207" y="1"/>
                    </a:moveTo>
                    <a:cubicBezTo>
                      <a:pt x="591" y="1"/>
                      <a:pt x="0" y="474"/>
                      <a:pt x="0" y="1195"/>
                    </a:cubicBezTo>
                    <a:cubicBezTo>
                      <a:pt x="0" y="1852"/>
                      <a:pt x="526" y="2394"/>
                      <a:pt x="1183" y="2394"/>
                    </a:cubicBezTo>
                    <a:cubicBezTo>
                      <a:pt x="1190" y="2394"/>
                      <a:pt x="1197" y="2394"/>
                      <a:pt x="1203" y="2394"/>
                    </a:cubicBezTo>
                    <a:cubicBezTo>
                      <a:pt x="2274" y="2394"/>
                      <a:pt x="2805" y="1108"/>
                      <a:pt x="2054" y="357"/>
                    </a:cubicBezTo>
                    <a:cubicBezTo>
                      <a:pt x="1808" y="111"/>
                      <a:pt x="1505" y="1"/>
                      <a:pt x="1207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31"/>
              <p:cNvSpPr/>
              <p:nvPr/>
            </p:nvSpPr>
            <p:spPr>
              <a:xfrm>
                <a:off x="6745600" y="964250"/>
                <a:ext cx="122600" cy="104775"/>
              </a:xfrm>
              <a:custGeom>
                <a:rect b="b" l="l" r="r" t="t"/>
                <a:pathLst>
                  <a:path extrusionOk="0" h="4191" w="4904">
                    <a:moveTo>
                      <a:pt x="2129" y="1"/>
                    </a:moveTo>
                    <a:cubicBezTo>
                      <a:pt x="1052" y="1"/>
                      <a:pt x="17" y="839"/>
                      <a:pt x="17" y="2104"/>
                    </a:cubicBezTo>
                    <a:cubicBezTo>
                      <a:pt x="1" y="3254"/>
                      <a:pt x="937" y="4191"/>
                      <a:pt x="2087" y="4191"/>
                    </a:cubicBezTo>
                    <a:cubicBezTo>
                      <a:pt x="2101" y="4191"/>
                      <a:pt x="2114" y="4191"/>
                      <a:pt x="2128" y="4191"/>
                    </a:cubicBezTo>
                    <a:cubicBezTo>
                      <a:pt x="3974" y="4191"/>
                      <a:pt x="4903" y="1963"/>
                      <a:pt x="3599" y="626"/>
                    </a:cubicBezTo>
                    <a:cubicBezTo>
                      <a:pt x="3172" y="194"/>
                      <a:pt x="2646" y="1"/>
                      <a:pt x="2129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31"/>
              <p:cNvSpPr/>
              <p:nvPr/>
            </p:nvSpPr>
            <p:spPr>
              <a:xfrm>
                <a:off x="5658425" y="873900"/>
                <a:ext cx="50125" cy="43575"/>
              </a:xfrm>
              <a:custGeom>
                <a:rect b="b" l="l" r="r" t="t"/>
                <a:pathLst>
                  <a:path extrusionOk="0" h="1743" w="2005">
                    <a:moveTo>
                      <a:pt x="510" y="1"/>
                    </a:moveTo>
                    <a:lnTo>
                      <a:pt x="0" y="872"/>
                    </a:lnTo>
                    <a:lnTo>
                      <a:pt x="510" y="1742"/>
                    </a:lnTo>
                    <a:lnTo>
                      <a:pt x="1496" y="1742"/>
                    </a:lnTo>
                    <a:lnTo>
                      <a:pt x="2005" y="872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31"/>
              <p:cNvSpPr/>
              <p:nvPr/>
            </p:nvSpPr>
            <p:spPr>
              <a:xfrm>
                <a:off x="6500000" y="1309275"/>
                <a:ext cx="99825" cy="87500"/>
              </a:xfrm>
              <a:custGeom>
                <a:rect b="b" l="l" r="r" t="t"/>
                <a:pathLst>
                  <a:path extrusionOk="0" h="3500" w="3993">
                    <a:moveTo>
                      <a:pt x="986" y="0"/>
                    </a:moveTo>
                    <a:lnTo>
                      <a:pt x="0" y="1742"/>
                    </a:lnTo>
                    <a:lnTo>
                      <a:pt x="986" y="3500"/>
                    </a:lnTo>
                    <a:lnTo>
                      <a:pt x="2990" y="3500"/>
                    </a:lnTo>
                    <a:lnTo>
                      <a:pt x="3992" y="1742"/>
                    </a:lnTo>
                    <a:lnTo>
                      <a:pt x="299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31"/>
              <p:cNvSpPr/>
              <p:nvPr/>
            </p:nvSpPr>
            <p:spPr>
              <a:xfrm>
                <a:off x="6459750" y="995475"/>
                <a:ext cx="48900" cy="42750"/>
              </a:xfrm>
              <a:custGeom>
                <a:rect b="b" l="l" r="r" t="t"/>
                <a:pathLst>
                  <a:path extrusionOk="0" h="1710" w="1956">
                    <a:moveTo>
                      <a:pt x="493" y="1"/>
                    </a:moveTo>
                    <a:lnTo>
                      <a:pt x="0" y="855"/>
                    </a:lnTo>
                    <a:lnTo>
                      <a:pt x="493" y="1709"/>
                    </a:lnTo>
                    <a:lnTo>
                      <a:pt x="1462" y="1709"/>
                    </a:lnTo>
                    <a:lnTo>
                      <a:pt x="1955" y="855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31"/>
              <p:cNvSpPr/>
              <p:nvPr/>
            </p:nvSpPr>
            <p:spPr>
              <a:xfrm>
                <a:off x="6723425" y="1713425"/>
                <a:ext cx="45200" cy="39450"/>
              </a:xfrm>
              <a:custGeom>
                <a:rect b="b" l="l" r="r" t="t"/>
                <a:pathLst>
                  <a:path extrusionOk="0" h="1578" w="1808">
                    <a:moveTo>
                      <a:pt x="0" y="0"/>
                    </a:moveTo>
                    <a:lnTo>
                      <a:pt x="460" y="789"/>
                    </a:lnTo>
                    <a:lnTo>
                      <a:pt x="904" y="1578"/>
                    </a:lnTo>
                    <a:lnTo>
                      <a:pt x="1348" y="789"/>
                    </a:lnTo>
                    <a:lnTo>
                      <a:pt x="1808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31"/>
              <p:cNvSpPr/>
              <p:nvPr/>
            </p:nvSpPr>
            <p:spPr>
              <a:xfrm>
                <a:off x="5907725" y="1119925"/>
                <a:ext cx="33300" cy="38650"/>
              </a:xfrm>
              <a:custGeom>
                <a:rect b="b" l="l" r="r" t="t"/>
                <a:pathLst>
                  <a:path extrusionOk="0" h="1546" w="1332">
                    <a:moveTo>
                      <a:pt x="1332" y="1"/>
                    </a:moveTo>
                    <a:lnTo>
                      <a:pt x="674" y="379"/>
                    </a:lnTo>
                    <a:lnTo>
                      <a:pt x="1" y="773"/>
                    </a:lnTo>
                    <a:lnTo>
                      <a:pt x="674" y="1167"/>
                    </a:lnTo>
                    <a:lnTo>
                      <a:pt x="1332" y="1545"/>
                    </a:lnTo>
                    <a:lnTo>
                      <a:pt x="1332" y="773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Google Shape;1460;p32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1" name="Google Shape;1461;p32"/>
          <p:cNvGrpSpPr/>
          <p:nvPr/>
        </p:nvGrpSpPr>
        <p:grpSpPr>
          <a:xfrm>
            <a:off x="-219123" y="860398"/>
            <a:ext cx="9363119" cy="4283102"/>
            <a:chOff x="-219123" y="860398"/>
            <a:chExt cx="9363119" cy="4283102"/>
          </a:xfrm>
        </p:grpSpPr>
        <p:sp>
          <p:nvSpPr>
            <p:cNvPr id="1462" name="Google Shape;1462;p32"/>
            <p:cNvSpPr/>
            <p:nvPr/>
          </p:nvSpPr>
          <p:spPr>
            <a:xfrm rot="-5400000">
              <a:off x="5393996" y="1393501"/>
              <a:ext cx="4283102" cy="3216896"/>
            </a:xfrm>
            <a:custGeom>
              <a:rect b="b" l="l" r="r" t="t"/>
              <a:pathLst>
                <a:path extrusionOk="0" h="40220" w="61572">
                  <a:moveTo>
                    <a:pt x="0" y="0"/>
                  </a:moveTo>
                  <a:lnTo>
                    <a:pt x="0" y="40220"/>
                  </a:lnTo>
                  <a:lnTo>
                    <a:pt x="61571" y="40220"/>
                  </a:lnTo>
                  <a:cubicBezTo>
                    <a:pt x="58272" y="40098"/>
                    <a:pt x="55668" y="37252"/>
                    <a:pt x="54862" y="34217"/>
                  </a:cubicBezTo>
                  <a:cubicBezTo>
                    <a:pt x="54068" y="31194"/>
                    <a:pt x="54642" y="28016"/>
                    <a:pt x="55149" y="24926"/>
                  </a:cubicBezTo>
                  <a:cubicBezTo>
                    <a:pt x="55668" y="21848"/>
                    <a:pt x="56087" y="18615"/>
                    <a:pt x="55017" y="15669"/>
                  </a:cubicBezTo>
                  <a:cubicBezTo>
                    <a:pt x="53406" y="11266"/>
                    <a:pt x="48672" y="8397"/>
                    <a:pt x="43828" y="7526"/>
                  </a:cubicBezTo>
                  <a:cubicBezTo>
                    <a:pt x="42348" y="7259"/>
                    <a:pt x="40854" y="7149"/>
                    <a:pt x="39355" y="7149"/>
                  </a:cubicBezTo>
                  <a:cubicBezTo>
                    <a:pt x="35945" y="7149"/>
                    <a:pt x="32506" y="7721"/>
                    <a:pt x="29142" y="8342"/>
                  </a:cubicBezTo>
                  <a:cubicBezTo>
                    <a:pt x="25142" y="9082"/>
                    <a:pt x="21081" y="9890"/>
                    <a:pt x="17017" y="9890"/>
                  </a:cubicBezTo>
                  <a:cubicBezTo>
                    <a:pt x="16170" y="9890"/>
                    <a:pt x="15324" y="9855"/>
                    <a:pt x="14477" y="9777"/>
                  </a:cubicBezTo>
                  <a:cubicBezTo>
                    <a:pt x="9567" y="9313"/>
                    <a:pt x="4558" y="7128"/>
                    <a:pt x="2152" y="30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F95D4">
                <a:alpha val="1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3" name="Google Shape;1463;p32"/>
            <p:cNvGrpSpPr/>
            <p:nvPr/>
          </p:nvGrpSpPr>
          <p:grpSpPr>
            <a:xfrm rot="10800000">
              <a:off x="-219123" y="1926352"/>
              <a:ext cx="3015890" cy="3217146"/>
              <a:chOff x="5229625" y="592975"/>
              <a:chExt cx="1914000" cy="2041725"/>
            </a:xfrm>
          </p:grpSpPr>
          <p:sp>
            <p:nvSpPr>
              <p:cNvPr id="1464" name="Google Shape;1464;p32"/>
              <p:cNvSpPr/>
              <p:nvPr/>
            </p:nvSpPr>
            <p:spPr>
              <a:xfrm>
                <a:off x="6221925" y="672250"/>
                <a:ext cx="24675" cy="24675"/>
              </a:xfrm>
              <a:custGeom>
                <a:rect b="b" l="l" r="r" t="t"/>
                <a:pathLst>
                  <a:path extrusionOk="0" h="987" w="987">
                    <a:moveTo>
                      <a:pt x="494" y="0"/>
                    </a:moveTo>
                    <a:cubicBezTo>
                      <a:pt x="231" y="0"/>
                      <a:pt x="1" y="230"/>
                      <a:pt x="1" y="493"/>
                    </a:cubicBezTo>
                    <a:cubicBezTo>
                      <a:pt x="1" y="772"/>
                      <a:pt x="231" y="986"/>
                      <a:pt x="494" y="986"/>
                    </a:cubicBezTo>
                    <a:cubicBezTo>
                      <a:pt x="773" y="986"/>
                      <a:pt x="987" y="772"/>
                      <a:pt x="987" y="493"/>
                    </a:cubicBezTo>
                    <a:cubicBezTo>
                      <a:pt x="987" y="230"/>
                      <a:pt x="773" y="0"/>
                      <a:pt x="494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2"/>
              <p:cNvSpPr/>
              <p:nvPr/>
            </p:nvSpPr>
            <p:spPr>
              <a:xfrm>
                <a:off x="6762850" y="719475"/>
                <a:ext cx="62450" cy="53825"/>
              </a:xfrm>
              <a:custGeom>
                <a:rect b="b" l="l" r="r" t="t"/>
                <a:pathLst>
                  <a:path extrusionOk="0" h="2153" w="2498">
                    <a:moveTo>
                      <a:pt x="1249" y="1"/>
                    </a:moveTo>
                    <a:lnTo>
                      <a:pt x="625" y="1085"/>
                    </a:lnTo>
                    <a:lnTo>
                      <a:pt x="1" y="2153"/>
                    </a:lnTo>
                    <a:lnTo>
                      <a:pt x="2498" y="2153"/>
                    </a:lnTo>
                    <a:lnTo>
                      <a:pt x="1874" y="1085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2"/>
              <p:cNvSpPr/>
              <p:nvPr/>
            </p:nvSpPr>
            <p:spPr>
              <a:xfrm>
                <a:off x="7076225" y="1004325"/>
                <a:ext cx="29075" cy="24875"/>
              </a:xfrm>
              <a:custGeom>
                <a:rect b="b" l="l" r="r" t="t"/>
                <a:pathLst>
                  <a:path extrusionOk="0" h="995" w="1163">
                    <a:moveTo>
                      <a:pt x="506" y="1"/>
                    </a:moveTo>
                    <a:cubicBezTo>
                      <a:pt x="255" y="1"/>
                      <a:pt x="17" y="203"/>
                      <a:pt x="17" y="501"/>
                    </a:cubicBezTo>
                    <a:cubicBezTo>
                      <a:pt x="1" y="764"/>
                      <a:pt x="231" y="994"/>
                      <a:pt x="494" y="994"/>
                    </a:cubicBezTo>
                    <a:cubicBezTo>
                      <a:pt x="500" y="994"/>
                      <a:pt x="507" y="994"/>
                      <a:pt x="513" y="994"/>
                    </a:cubicBezTo>
                    <a:cubicBezTo>
                      <a:pt x="944" y="994"/>
                      <a:pt x="1163" y="464"/>
                      <a:pt x="855" y="156"/>
                    </a:cubicBezTo>
                    <a:cubicBezTo>
                      <a:pt x="753" y="49"/>
                      <a:pt x="628" y="1"/>
                      <a:pt x="50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32"/>
              <p:cNvSpPr/>
              <p:nvPr/>
            </p:nvSpPr>
            <p:spPr>
              <a:xfrm>
                <a:off x="6829400" y="1799550"/>
                <a:ext cx="136375" cy="105300"/>
              </a:xfrm>
              <a:custGeom>
                <a:rect b="b" l="l" r="r" t="t"/>
                <a:pathLst>
                  <a:path extrusionOk="0" h="4212" w="5455">
                    <a:moveTo>
                      <a:pt x="2639" y="120"/>
                    </a:moveTo>
                    <a:cubicBezTo>
                      <a:pt x="3652" y="120"/>
                      <a:pt x="4622" y="893"/>
                      <a:pt x="4633" y="2076"/>
                    </a:cubicBezTo>
                    <a:cubicBezTo>
                      <a:pt x="4633" y="3176"/>
                      <a:pt x="3746" y="4080"/>
                      <a:pt x="2645" y="4096"/>
                    </a:cubicBezTo>
                    <a:cubicBezTo>
                      <a:pt x="887" y="4096"/>
                      <a:pt x="0" y="1961"/>
                      <a:pt x="1232" y="712"/>
                    </a:cubicBezTo>
                    <a:cubicBezTo>
                      <a:pt x="1641" y="303"/>
                      <a:pt x="2145" y="120"/>
                      <a:pt x="2639" y="120"/>
                    </a:cubicBezTo>
                    <a:close/>
                    <a:moveTo>
                      <a:pt x="2669" y="0"/>
                    </a:moveTo>
                    <a:cubicBezTo>
                      <a:pt x="1599" y="0"/>
                      <a:pt x="564" y="826"/>
                      <a:pt x="542" y="2076"/>
                    </a:cubicBezTo>
                    <a:cubicBezTo>
                      <a:pt x="542" y="3242"/>
                      <a:pt x="1479" y="4211"/>
                      <a:pt x="2645" y="4211"/>
                    </a:cubicBezTo>
                    <a:cubicBezTo>
                      <a:pt x="4518" y="4211"/>
                      <a:pt x="5454" y="1961"/>
                      <a:pt x="4140" y="630"/>
                    </a:cubicBezTo>
                    <a:cubicBezTo>
                      <a:pt x="3716" y="195"/>
                      <a:pt x="3188" y="0"/>
                      <a:pt x="2669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32"/>
              <p:cNvSpPr/>
              <p:nvPr/>
            </p:nvSpPr>
            <p:spPr>
              <a:xfrm>
                <a:off x="6391150" y="824600"/>
                <a:ext cx="97550" cy="83325"/>
              </a:xfrm>
              <a:custGeom>
                <a:rect b="b" l="l" r="r" t="t"/>
                <a:pathLst>
                  <a:path extrusionOk="0" h="3333" w="3902">
                    <a:moveTo>
                      <a:pt x="1678" y="302"/>
                    </a:moveTo>
                    <a:cubicBezTo>
                      <a:pt x="2013" y="302"/>
                      <a:pt x="2353" y="427"/>
                      <a:pt x="2629" y="708"/>
                    </a:cubicBezTo>
                    <a:cubicBezTo>
                      <a:pt x="3479" y="1574"/>
                      <a:pt x="2866" y="3024"/>
                      <a:pt x="1664" y="3024"/>
                    </a:cubicBezTo>
                    <a:cubicBezTo>
                      <a:pt x="1657" y="3024"/>
                      <a:pt x="1650" y="3024"/>
                      <a:pt x="1643" y="3024"/>
                    </a:cubicBezTo>
                    <a:cubicBezTo>
                      <a:pt x="904" y="3024"/>
                      <a:pt x="296" y="2416"/>
                      <a:pt x="313" y="1677"/>
                    </a:cubicBezTo>
                    <a:cubicBezTo>
                      <a:pt x="302" y="854"/>
                      <a:pt x="976" y="302"/>
                      <a:pt x="1678" y="302"/>
                    </a:cubicBezTo>
                    <a:close/>
                    <a:moveTo>
                      <a:pt x="1684" y="1"/>
                    </a:moveTo>
                    <a:cubicBezTo>
                      <a:pt x="1670" y="1"/>
                      <a:pt x="1657" y="1"/>
                      <a:pt x="1643" y="1"/>
                    </a:cubicBezTo>
                    <a:cubicBezTo>
                      <a:pt x="723" y="1"/>
                      <a:pt x="1" y="757"/>
                      <a:pt x="1" y="1677"/>
                    </a:cubicBezTo>
                    <a:cubicBezTo>
                      <a:pt x="12" y="2672"/>
                      <a:pt x="834" y="3332"/>
                      <a:pt x="1685" y="3332"/>
                    </a:cubicBezTo>
                    <a:cubicBezTo>
                      <a:pt x="2100" y="3332"/>
                      <a:pt x="2521" y="3176"/>
                      <a:pt x="2859" y="2827"/>
                    </a:cubicBezTo>
                    <a:cubicBezTo>
                      <a:pt x="3901" y="1785"/>
                      <a:pt x="3152" y="1"/>
                      <a:pt x="168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32"/>
              <p:cNvSpPr/>
              <p:nvPr/>
            </p:nvSpPr>
            <p:spPr>
              <a:xfrm>
                <a:off x="6808450" y="1972175"/>
                <a:ext cx="43150" cy="36700"/>
              </a:xfrm>
              <a:custGeom>
                <a:rect b="b" l="l" r="r" t="t"/>
                <a:pathLst>
                  <a:path extrusionOk="0" h="1468" w="1726">
                    <a:moveTo>
                      <a:pt x="986" y="1"/>
                    </a:moveTo>
                    <a:cubicBezTo>
                      <a:pt x="345" y="1"/>
                      <a:pt x="0" y="789"/>
                      <a:pt x="460" y="1249"/>
                    </a:cubicBezTo>
                    <a:cubicBezTo>
                      <a:pt x="611" y="1400"/>
                      <a:pt x="799" y="1468"/>
                      <a:pt x="983" y="1468"/>
                    </a:cubicBezTo>
                    <a:cubicBezTo>
                      <a:pt x="1361" y="1468"/>
                      <a:pt x="1725" y="1182"/>
                      <a:pt x="1725" y="740"/>
                    </a:cubicBezTo>
                    <a:cubicBezTo>
                      <a:pt x="1725" y="329"/>
                      <a:pt x="1397" y="1"/>
                      <a:pt x="98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32"/>
              <p:cNvSpPr/>
              <p:nvPr/>
            </p:nvSpPr>
            <p:spPr>
              <a:xfrm>
                <a:off x="6249875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6" y="1"/>
                    </a:moveTo>
                    <a:cubicBezTo>
                      <a:pt x="371" y="1"/>
                      <a:pt x="11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96" y="1475"/>
                      <a:pt x="1725" y="687"/>
                      <a:pt x="1265" y="227"/>
                    </a:cubicBezTo>
                    <a:cubicBezTo>
                      <a:pt x="1114" y="70"/>
                      <a:pt x="928" y="1"/>
                      <a:pt x="74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32"/>
              <p:cNvSpPr/>
              <p:nvPr/>
            </p:nvSpPr>
            <p:spPr>
              <a:xfrm>
                <a:off x="6306550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2" y="1"/>
                    </a:moveTo>
                    <a:cubicBezTo>
                      <a:pt x="364" y="1"/>
                      <a:pt x="0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80" y="1475"/>
                      <a:pt x="1725" y="687"/>
                      <a:pt x="1265" y="227"/>
                    </a:cubicBezTo>
                    <a:cubicBezTo>
                      <a:pt x="1114" y="70"/>
                      <a:pt x="927" y="1"/>
                      <a:pt x="74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32"/>
              <p:cNvSpPr/>
              <p:nvPr/>
            </p:nvSpPr>
            <p:spPr>
              <a:xfrm>
                <a:off x="6496300" y="1473975"/>
                <a:ext cx="43150" cy="37100"/>
              </a:xfrm>
              <a:custGeom>
                <a:rect b="b" l="l" r="r" t="t"/>
                <a:pathLst>
                  <a:path extrusionOk="0" h="1484" w="1726">
                    <a:moveTo>
                      <a:pt x="986" y="0"/>
                    </a:moveTo>
                    <a:cubicBezTo>
                      <a:pt x="329" y="0"/>
                      <a:pt x="0" y="789"/>
                      <a:pt x="460" y="1265"/>
                    </a:cubicBezTo>
                    <a:cubicBezTo>
                      <a:pt x="611" y="1416"/>
                      <a:pt x="797" y="1484"/>
                      <a:pt x="979" y="1484"/>
                    </a:cubicBezTo>
                    <a:cubicBezTo>
                      <a:pt x="1352" y="1484"/>
                      <a:pt x="1709" y="1198"/>
                      <a:pt x="1709" y="756"/>
                    </a:cubicBezTo>
                    <a:cubicBezTo>
                      <a:pt x="1725" y="345"/>
                      <a:pt x="1397" y="0"/>
                      <a:pt x="986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32"/>
              <p:cNvSpPr/>
              <p:nvPr/>
            </p:nvSpPr>
            <p:spPr>
              <a:xfrm>
                <a:off x="6558725" y="1474500"/>
                <a:ext cx="43150" cy="36875"/>
              </a:xfrm>
              <a:custGeom>
                <a:rect b="b" l="l" r="r" t="t"/>
                <a:pathLst>
                  <a:path extrusionOk="0" h="1475" w="1726">
                    <a:moveTo>
                      <a:pt x="746" y="0"/>
                    </a:moveTo>
                    <a:cubicBezTo>
                      <a:pt x="372" y="0"/>
                      <a:pt x="12" y="293"/>
                      <a:pt x="0" y="735"/>
                    </a:cubicBezTo>
                    <a:cubicBezTo>
                      <a:pt x="0" y="1146"/>
                      <a:pt x="329" y="1474"/>
                      <a:pt x="740" y="1474"/>
                    </a:cubicBezTo>
                    <a:cubicBezTo>
                      <a:pt x="1397" y="1474"/>
                      <a:pt x="1726" y="686"/>
                      <a:pt x="1266" y="226"/>
                    </a:cubicBezTo>
                    <a:cubicBezTo>
                      <a:pt x="1115" y="70"/>
                      <a:pt x="929" y="0"/>
                      <a:pt x="746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32"/>
              <p:cNvSpPr/>
              <p:nvPr/>
            </p:nvSpPr>
            <p:spPr>
              <a:xfrm>
                <a:off x="6419900" y="853775"/>
                <a:ext cx="29175" cy="24775"/>
              </a:xfrm>
              <a:custGeom>
                <a:rect b="b" l="l" r="r" t="t"/>
                <a:pathLst>
                  <a:path extrusionOk="0" h="991" w="1167">
                    <a:moveTo>
                      <a:pt x="493" y="1"/>
                    </a:moveTo>
                    <a:cubicBezTo>
                      <a:pt x="214" y="1"/>
                      <a:pt x="1" y="231"/>
                      <a:pt x="17" y="510"/>
                    </a:cubicBezTo>
                    <a:cubicBezTo>
                      <a:pt x="17" y="805"/>
                      <a:pt x="256" y="991"/>
                      <a:pt x="504" y="991"/>
                    </a:cubicBezTo>
                    <a:cubicBezTo>
                      <a:pt x="629" y="991"/>
                      <a:pt x="756" y="943"/>
                      <a:pt x="855" y="839"/>
                    </a:cubicBezTo>
                    <a:cubicBezTo>
                      <a:pt x="1167" y="527"/>
                      <a:pt x="937" y="1"/>
                      <a:pt x="49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32"/>
              <p:cNvSpPr/>
              <p:nvPr/>
            </p:nvSpPr>
            <p:spPr>
              <a:xfrm>
                <a:off x="7043775" y="976225"/>
                <a:ext cx="99850" cy="82125"/>
              </a:xfrm>
              <a:custGeom>
                <a:rect b="b" l="l" r="r" t="t"/>
                <a:pathLst>
                  <a:path extrusionOk="0" h="3285" w="3994">
                    <a:moveTo>
                      <a:pt x="1792" y="297"/>
                    </a:moveTo>
                    <a:cubicBezTo>
                      <a:pt x="2474" y="297"/>
                      <a:pt x="3128" y="821"/>
                      <a:pt x="3139" y="1625"/>
                    </a:cubicBezTo>
                    <a:cubicBezTo>
                      <a:pt x="3139" y="2364"/>
                      <a:pt x="2547" y="2972"/>
                      <a:pt x="1792" y="2989"/>
                    </a:cubicBezTo>
                    <a:cubicBezTo>
                      <a:pt x="609" y="2989"/>
                      <a:pt x="1" y="1543"/>
                      <a:pt x="839" y="705"/>
                    </a:cubicBezTo>
                    <a:cubicBezTo>
                      <a:pt x="1115" y="424"/>
                      <a:pt x="1457" y="297"/>
                      <a:pt x="1792" y="297"/>
                    </a:cubicBezTo>
                    <a:close/>
                    <a:moveTo>
                      <a:pt x="1802" y="0"/>
                    </a:moveTo>
                    <a:cubicBezTo>
                      <a:pt x="966" y="0"/>
                      <a:pt x="160" y="642"/>
                      <a:pt x="149" y="1625"/>
                    </a:cubicBezTo>
                    <a:cubicBezTo>
                      <a:pt x="149" y="2529"/>
                      <a:pt x="888" y="3284"/>
                      <a:pt x="1792" y="3284"/>
                    </a:cubicBezTo>
                    <a:cubicBezTo>
                      <a:pt x="3254" y="3284"/>
                      <a:pt x="3993" y="1527"/>
                      <a:pt x="2958" y="492"/>
                    </a:cubicBezTo>
                    <a:cubicBezTo>
                      <a:pt x="2625" y="153"/>
                      <a:pt x="2210" y="0"/>
                      <a:pt x="1802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32"/>
              <p:cNvSpPr/>
              <p:nvPr/>
            </p:nvSpPr>
            <p:spPr>
              <a:xfrm>
                <a:off x="6193175" y="643075"/>
                <a:ext cx="82175" cy="83400"/>
              </a:xfrm>
              <a:custGeom>
                <a:rect b="b" l="l" r="r" t="t"/>
                <a:pathLst>
                  <a:path extrusionOk="0" h="3336" w="3287">
                    <a:moveTo>
                      <a:pt x="1644" y="313"/>
                    </a:moveTo>
                    <a:cubicBezTo>
                      <a:pt x="2399" y="313"/>
                      <a:pt x="2991" y="921"/>
                      <a:pt x="2991" y="1660"/>
                    </a:cubicBezTo>
                    <a:cubicBezTo>
                      <a:pt x="3007" y="2416"/>
                      <a:pt x="2399" y="3024"/>
                      <a:pt x="1644" y="3024"/>
                    </a:cubicBezTo>
                    <a:cubicBezTo>
                      <a:pt x="904" y="3024"/>
                      <a:pt x="297" y="2416"/>
                      <a:pt x="313" y="1677"/>
                    </a:cubicBezTo>
                    <a:cubicBezTo>
                      <a:pt x="297" y="921"/>
                      <a:pt x="904" y="313"/>
                      <a:pt x="1644" y="313"/>
                    </a:cubicBezTo>
                    <a:close/>
                    <a:moveTo>
                      <a:pt x="1644" y="1"/>
                    </a:moveTo>
                    <a:cubicBezTo>
                      <a:pt x="740" y="1"/>
                      <a:pt x="1" y="757"/>
                      <a:pt x="1" y="1660"/>
                    </a:cubicBezTo>
                    <a:cubicBezTo>
                      <a:pt x="1" y="2580"/>
                      <a:pt x="740" y="3319"/>
                      <a:pt x="1644" y="3336"/>
                    </a:cubicBezTo>
                    <a:cubicBezTo>
                      <a:pt x="2564" y="3319"/>
                      <a:pt x="3287" y="2580"/>
                      <a:pt x="3287" y="1660"/>
                    </a:cubicBezTo>
                    <a:cubicBezTo>
                      <a:pt x="3287" y="757"/>
                      <a:pt x="2564" y="1"/>
                      <a:pt x="164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32"/>
              <p:cNvSpPr/>
              <p:nvPr/>
            </p:nvSpPr>
            <p:spPr>
              <a:xfrm>
                <a:off x="7010525" y="1609975"/>
                <a:ext cx="99825" cy="82525"/>
              </a:xfrm>
              <a:custGeom>
                <a:rect b="b" l="l" r="r" t="t"/>
                <a:pathLst>
                  <a:path extrusionOk="0" h="3301" w="3993">
                    <a:moveTo>
                      <a:pt x="1784" y="301"/>
                    </a:moveTo>
                    <a:cubicBezTo>
                      <a:pt x="2469" y="301"/>
                      <a:pt x="3127" y="829"/>
                      <a:pt x="3138" y="1625"/>
                    </a:cubicBezTo>
                    <a:cubicBezTo>
                      <a:pt x="3155" y="2381"/>
                      <a:pt x="2547" y="2988"/>
                      <a:pt x="1807" y="2988"/>
                    </a:cubicBezTo>
                    <a:cubicBezTo>
                      <a:pt x="608" y="2988"/>
                      <a:pt x="0" y="1543"/>
                      <a:pt x="838" y="705"/>
                    </a:cubicBezTo>
                    <a:cubicBezTo>
                      <a:pt x="1112" y="425"/>
                      <a:pt x="1451" y="301"/>
                      <a:pt x="1784" y="301"/>
                    </a:cubicBezTo>
                    <a:close/>
                    <a:moveTo>
                      <a:pt x="1810" y="0"/>
                    </a:moveTo>
                    <a:cubicBezTo>
                      <a:pt x="972" y="0"/>
                      <a:pt x="170" y="642"/>
                      <a:pt x="148" y="1625"/>
                    </a:cubicBezTo>
                    <a:cubicBezTo>
                      <a:pt x="148" y="2545"/>
                      <a:pt x="887" y="3284"/>
                      <a:pt x="1791" y="3301"/>
                    </a:cubicBezTo>
                    <a:cubicBezTo>
                      <a:pt x="3253" y="3301"/>
                      <a:pt x="3992" y="1543"/>
                      <a:pt x="2974" y="491"/>
                    </a:cubicBezTo>
                    <a:cubicBezTo>
                      <a:pt x="2635" y="152"/>
                      <a:pt x="2218" y="0"/>
                      <a:pt x="1810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32"/>
              <p:cNvSpPr/>
              <p:nvPr/>
            </p:nvSpPr>
            <p:spPr>
              <a:xfrm>
                <a:off x="7042975" y="163865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503" y="1"/>
                    </a:moveTo>
                    <a:cubicBezTo>
                      <a:pt x="253" y="1"/>
                      <a:pt x="17" y="191"/>
                      <a:pt x="17" y="478"/>
                    </a:cubicBezTo>
                    <a:cubicBezTo>
                      <a:pt x="0" y="757"/>
                      <a:pt x="230" y="971"/>
                      <a:pt x="493" y="971"/>
                    </a:cubicBezTo>
                    <a:cubicBezTo>
                      <a:pt x="937" y="971"/>
                      <a:pt x="1150" y="445"/>
                      <a:pt x="854" y="149"/>
                    </a:cubicBezTo>
                    <a:cubicBezTo>
                      <a:pt x="752" y="47"/>
                      <a:pt x="626" y="1"/>
                      <a:pt x="50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2"/>
              <p:cNvSpPr/>
              <p:nvPr/>
            </p:nvSpPr>
            <p:spPr>
              <a:xfrm>
                <a:off x="6517650" y="85420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658" y="0"/>
                    </a:moveTo>
                    <a:cubicBezTo>
                      <a:pt x="214" y="0"/>
                      <a:pt x="1" y="510"/>
                      <a:pt x="313" y="822"/>
                    </a:cubicBezTo>
                    <a:cubicBezTo>
                      <a:pt x="410" y="924"/>
                      <a:pt x="532" y="970"/>
                      <a:pt x="653" y="970"/>
                    </a:cubicBezTo>
                    <a:cubicBezTo>
                      <a:pt x="899" y="970"/>
                      <a:pt x="1140" y="780"/>
                      <a:pt x="1151" y="493"/>
                    </a:cubicBezTo>
                    <a:cubicBezTo>
                      <a:pt x="1151" y="214"/>
                      <a:pt x="921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2"/>
              <p:cNvSpPr/>
              <p:nvPr/>
            </p:nvSpPr>
            <p:spPr>
              <a:xfrm>
                <a:off x="6829400" y="1220550"/>
                <a:ext cx="137900" cy="482000"/>
              </a:xfrm>
              <a:custGeom>
                <a:rect b="b" l="l" r="r" t="t"/>
                <a:pathLst>
                  <a:path extrusionOk="0" h="19280" w="5516">
                    <a:moveTo>
                      <a:pt x="0" y="1"/>
                    </a:moveTo>
                    <a:lnTo>
                      <a:pt x="0" y="14097"/>
                    </a:lnTo>
                    <a:lnTo>
                      <a:pt x="4403" y="18549"/>
                    </a:lnTo>
                    <a:cubicBezTo>
                      <a:pt x="4370" y="18615"/>
                      <a:pt x="4354" y="18697"/>
                      <a:pt x="4354" y="18779"/>
                    </a:cubicBezTo>
                    <a:cubicBezTo>
                      <a:pt x="4354" y="19077"/>
                      <a:pt x="4592" y="19279"/>
                      <a:pt x="4848" y="19279"/>
                    </a:cubicBezTo>
                    <a:cubicBezTo>
                      <a:pt x="4972" y="19279"/>
                      <a:pt x="5101" y="19232"/>
                      <a:pt x="5208" y="19124"/>
                    </a:cubicBezTo>
                    <a:cubicBezTo>
                      <a:pt x="5516" y="18816"/>
                      <a:pt x="5297" y="18286"/>
                      <a:pt x="4851" y="18286"/>
                    </a:cubicBezTo>
                    <a:cubicBezTo>
                      <a:pt x="4844" y="18286"/>
                      <a:pt x="4837" y="18286"/>
                      <a:pt x="4830" y="18286"/>
                    </a:cubicBezTo>
                    <a:cubicBezTo>
                      <a:pt x="4764" y="18286"/>
                      <a:pt x="4682" y="18303"/>
                      <a:pt x="4617" y="18335"/>
                    </a:cubicBezTo>
                    <a:lnTo>
                      <a:pt x="312" y="13965"/>
                    </a:lnTo>
                    <a:lnTo>
                      <a:pt x="312" y="6244"/>
                    </a:lnTo>
                    <a:lnTo>
                      <a:pt x="2530" y="8495"/>
                    </a:lnTo>
                    <a:lnTo>
                      <a:pt x="2530" y="12963"/>
                    </a:lnTo>
                    <a:lnTo>
                      <a:pt x="2826" y="12963"/>
                    </a:lnTo>
                    <a:lnTo>
                      <a:pt x="2826" y="8363"/>
                    </a:lnTo>
                    <a:lnTo>
                      <a:pt x="312" y="58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32"/>
              <p:cNvSpPr/>
              <p:nvPr/>
            </p:nvSpPr>
            <p:spPr>
              <a:xfrm>
                <a:off x="5995625" y="628300"/>
                <a:ext cx="170475" cy="171300"/>
              </a:xfrm>
              <a:custGeom>
                <a:rect b="b" l="l" r="r" t="t"/>
                <a:pathLst>
                  <a:path extrusionOk="0" h="6852" w="6819">
                    <a:moveTo>
                      <a:pt x="493" y="0"/>
                    </a:moveTo>
                    <a:cubicBezTo>
                      <a:pt x="231" y="0"/>
                      <a:pt x="1" y="214"/>
                      <a:pt x="17" y="493"/>
                    </a:cubicBezTo>
                    <a:cubicBezTo>
                      <a:pt x="17" y="756"/>
                      <a:pt x="231" y="970"/>
                      <a:pt x="493" y="970"/>
                    </a:cubicBezTo>
                    <a:cubicBezTo>
                      <a:pt x="576" y="970"/>
                      <a:pt x="658" y="953"/>
                      <a:pt x="740" y="920"/>
                    </a:cubicBezTo>
                    <a:lnTo>
                      <a:pt x="6589" y="6851"/>
                    </a:lnTo>
                    <a:lnTo>
                      <a:pt x="6819" y="6654"/>
                    </a:lnTo>
                    <a:lnTo>
                      <a:pt x="937" y="690"/>
                    </a:lnTo>
                    <a:cubicBezTo>
                      <a:pt x="970" y="625"/>
                      <a:pt x="986" y="559"/>
                      <a:pt x="986" y="493"/>
                    </a:cubicBezTo>
                    <a:cubicBezTo>
                      <a:pt x="986" y="214"/>
                      <a:pt x="773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32"/>
              <p:cNvSpPr/>
              <p:nvPr/>
            </p:nvSpPr>
            <p:spPr>
              <a:xfrm>
                <a:off x="5267425" y="784775"/>
                <a:ext cx="1094175" cy="211975"/>
              </a:xfrm>
              <a:custGeom>
                <a:rect b="b" l="l" r="r" t="t"/>
                <a:pathLst>
                  <a:path extrusionOk="0" h="8479" w="43767">
                    <a:moveTo>
                      <a:pt x="18006" y="2038"/>
                    </a:moveTo>
                    <a:lnTo>
                      <a:pt x="19370" y="4437"/>
                    </a:lnTo>
                    <a:lnTo>
                      <a:pt x="18006" y="6819"/>
                    </a:lnTo>
                    <a:lnTo>
                      <a:pt x="15279" y="6819"/>
                    </a:lnTo>
                    <a:lnTo>
                      <a:pt x="13915" y="4437"/>
                    </a:lnTo>
                    <a:lnTo>
                      <a:pt x="14474" y="3467"/>
                    </a:lnTo>
                    <a:lnTo>
                      <a:pt x="14507" y="3467"/>
                    </a:lnTo>
                    <a:lnTo>
                      <a:pt x="14507" y="3418"/>
                    </a:lnTo>
                    <a:lnTo>
                      <a:pt x="15279" y="2054"/>
                    </a:lnTo>
                    <a:lnTo>
                      <a:pt x="18006" y="2038"/>
                    </a:lnTo>
                    <a:close/>
                    <a:moveTo>
                      <a:pt x="21916" y="1"/>
                    </a:moveTo>
                    <a:cubicBezTo>
                      <a:pt x="21259" y="1"/>
                      <a:pt x="21259" y="987"/>
                      <a:pt x="21916" y="987"/>
                    </a:cubicBezTo>
                    <a:cubicBezTo>
                      <a:pt x="22130" y="987"/>
                      <a:pt x="22311" y="855"/>
                      <a:pt x="22376" y="658"/>
                    </a:cubicBezTo>
                    <a:lnTo>
                      <a:pt x="27666" y="658"/>
                    </a:lnTo>
                    <a:lnTo>
                      <a:pt x="31231" y="4289"/>
                    </a:lnTo>
                    <a:lnTo>
                      <a:pt x="19633" y="4289"/>
                    </a:lnTo>
                    <a:lnTo>
                      <a:pt x="18187" y="1742"/>
                    </a:lnTo>
                    <a:lnTo>
                      <a:pt x="15131" y="1742"/>
                    </a:lnTo>
                    <a:lnTo>
                      <a:pt x="14310" y="3172"/>
                    </a:lnTo>
                    <a:lnTo>
                      <a:pt x="6342" y="3172"/>
                    </a:lnTo>
                    <a:cubicBezTo>
                      <a:pt x="6263" y="2934"/>
                      <a:pt x="6067" y="2826"/>
                      <a:pt x="5873" y="2826"/>
                    </a:cubicBezTo>
                    <a:cubicBezTo>
                      <a:pt x="5622" y="2826"/>
                      <a:pt x="5372" y="3005"/>
                      <a:pt x="5372" y="3319"/>
                    </a:cubicBezTo>
                    <a:cubicBezTo>
                      <a:pt x="5372" y="3634"/>
                      <a:pt x="5622" y="3813"/>
                      <a:pt x="5873" y="3813"/>
                    </a:cubicBezTo>
                    <a:cubicBezTo>
                      <a:pt x="6067" y="3813"/>
                      <a:pt x="6263" y="3704"/>
                      <a:pt x="6342" y="3467"/>
                    </a:cubicBezTo>
                    <a:lnTo>
                      <a:pt x="14129" y="3467"/>
                    </a:lnTo>
                    <a:lnTo>
                      <a:pt x="13669" y="4289"/>
                    </a:lnTo>
                    <a:lnTo>
                      <a:pt x="0" y="4289"/>
                    </a:lnTo>
                    <a:lnTo>
                      <a:pt x="0" y="4601"/>
                    </a:lnTo>
                    <a:lnTo>
                      <a:pt x="13669" y="4601"/>
                    </a:lnTo>
                    <a:lnTo>
                      <a:pt x="15115" y="7131"/>
                    </a:lnTo>
                    <a:lnTo>
                      <a:pt x="18187" y="7131"/>
                    </a:lnTo>
                    <a:lnTo>
                      <a:pt x="19633" y="4601"/>
                    </a:lnTo>
                    <a:lnTo>
                      <a:pt x="39742" y="4601"/>
                    </a:lnTo>
                    <a:lnTo>
                      <a:pt x="43553" y="8478"/>
                    </a:lnTo>
                    <a:lnTo>
                      <a:pt x="43767" y="8248"/>
                    </a:lnTo>
                    <a:lnTo>
                      <a:pt x="39857" y="4289"/>
                    </a:lnTo>
                    <a:lnTo>
                      <a:pt x="31659" y="4289"/>
                    </a:lnTo>
                    <a:lnTo>
                      <a:pt x="27781" y="346"/>
                    </a:lnTo>
                    <a:lnTo>
                      <a:pt x="22393" y="346"/>
                    </a:lnTo>
                    <a:cubicBezTo>
                      <a:pt x="22327" y="149"/>
                      <a:pt x="22146" y="1"/>
                      <a:pt x="2191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32"/>
              <p:cNvSpPr/>
              <p:nvPr/>
            </p:nvSpPr>
            <p:spPr>
              <a:xfrm>
                <a:off x="5883900" y="924850"/>
                <a:ext cx="37825" cy="43550"/>
              </a:xfrm>
              <a:custGeom>
                <a:rect b="b" l="l" r="r" t="t"/>
                <a:pathLst>
                  <a:path extrusionOk="0" h="1742" w="1513">
                    <a:moveTo>
                      <a:pt x="1463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32"/>
              <p:cNvSpPr/>
              <p:nvPr/>
            </p:nvSpPr>
            <p:spPr>
              <a:xfrm>
                <a:off x="6811725" y="2031325"/>
                <a:ext cx="43150" cy="38625"/>
              </a:xfrm>
              <a:custGeom>
                <a:rect b="b" l="l" r="r" t="t"/>
                <a:pathLst>
                  <a:path extrusionOk="0" h="1545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32"/>
              <p:cNvSpPr/>
              <p:nvPr/>
            </p:nvSpPr>
            <p:spPr>
              <a:xfrm>
                <a:off x="6398550" y="1416875"/>
                <a:ext cx="43150" cy="38225"/>
              </a:xfrm>
              <a:custGeom>
                <a:rect b="b" l="l" r="r" t="t"/>
                <a:pathLst>
                  <a:path extrusionOk="0" h="1529" w="1726">
                    <a:moveTo>
                      <a:pt x="1725" y="1"/>
                    </a:moveTo>
                    <a:lnTo>
                      <a:pt x="871" y="17"/>
                    </a:lnTo>
                    <a:lnTo>
                      <a:pt x="0" y="34"/>
                    </a:lnTo>
                    <a:lnTo>
                      <a:pt x="444" y="789"/>
                    </a:lnTo>
                    <a:lnTo>
                      <a:pt x="887" y="1529"/>
                    </a:lnTo>
                    <a:lnTo>
                      <a:pt x="1315" y="773"/>
                    </a:lnTo>
                    <a:lnTo>
                      <a:pt x="1725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32"/>
              <p:cNvSpPr/>
              <p:nvPr/>
            </p:nvSpPr>
            <p:spPr>
              <a:xfrm>
                <a:off x="6422775" y="693600"/>
                <a:ext cx="43550" cy="38625"/>
              </a:xfrm>
              <a:custGeom>
                <a:rect b="b" l="l" r="r" t="t"/>
                <a:pathLst>
                  <a:path extrusionOk="0" h="1545" w="1742">
                    <a:moveTo>
                      <a:pt x="838" y="1"/>
                    </a:moveTo>
                    <a:lnTo>
                      <a:pt x="428" y="773"/>
                    </a:lnTo>
                    <a:lnTo>
                      <a:pt x="1" y="1545"/>
                    </a:lnTo>
                    <a:lnTo>
                      <a:pt x="871" y="1512"/>
                    </a:lnTo>
                    <a:lnTo>
                      <a:pt x="1742" y="1496"/>
                    </a:lnTo>
                    <a:lnTo>
                      <a:pt x="1282" y="756"/>
                    </a:lnTo>
                    <a:lnTo>
                      <a:pt x="83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32"/>
              <p:cNvSpPr/>
              <p:nvPr/>
            </p:nvSpPr>
            <p:spPr>
              <a:xfrm>
                <a:off x="6568175" y="1162225"/>
                <a:ext cx="37800" cy="43575"/>
              </a:xfrm>
              <a:custGeom>
                <a:rect b="b" l="l" r="r" t="t"/>
                <a:pathLst>
                  <a:path extrusionOk="0" h="1743" w="1512">
                    <a:moveTo>
                      <a:pt x="1463" y="1"/>
                    </a:moveTo>
                    <a:lnTo>
                      <a:pt x="723" y="444"/>
                    </a:lnTo>
                    <a:lnTo>
                      <a:pt x="0" y="905"/>
                    </a:lnTo>
                    <a:lnTo>
                      <a:pt x="756" y="1332"/>
                    </a:lnTo>
                    <a:lnTo>
                      <a:pt x="1512" y="1742"/>
                    </a:lnTo>
                    <a:lnTo>
                      <a:pt x="1495" y="87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2"/>
              <p:cNvSpPr/>
              <p:nvPr/>
            </p:nvSpPr>
            <p:spPr>
              <a:xfrm>
                <a:off x="5722075" y="1117475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480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29" y="1742"/>
                    </a:lnTo>
                    <a:lnTo>
                      <a:pt x="1496" y="871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2"/>
              <p:cNvSpPr/>
              <p:nvPr/>
            </p:nvSpPr>
            <p:spPr>
              <a:xfrm>
                <a:off x="5229625" y="873900"/>
                <a:ext cx="38225" cy="43575"/>
              </a:xfrm>
              <a:custGeom>
                <a:rect b="b" l="l" r="r" t="t"/>
                <a:pathLst>
                  <a:path extrusionOk="0" h="1743" w="1529">
                    <a:moveTo>
                      <a:pt x="1479" y="1"/>
                    </a:moveTo>
                    <a:lnTo>
                      <a:pt x="740" y="461"/>
                    </a:lnTo>
                    <a:lnTo>
                      <a:pt x="1" y="904"/>
                    </a:lnTo>
                    <a:lnTo>
                      <a:pt x="757" y="1332"/>
                    </a:lnTo>
                    <a:lnTo>
                      <a:pt x="1529" y="1742"/>
                    </a:lnTo>
                    <a:lnTo>
                      <a:pt x="1496" y="872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32"/>
              <p:cNvSpPr/>
              <p:nvPr/>
            </p:nvSpPr>
            <p:spPr>
              <a:xfrm>
                <a:off x="5935250" y="924850"/>
                <a:ext cx="37800" cy="43550"/>
              </a:xfrm>
              <a:custGeom>
                <a:rect b="b" l="l" r="r" t="t"/>
                <a:pathLst>
                  <a:path extrusionOk="0" h="1742" w="1512">
                    <a:moveTo>
                      <a:pt x="1479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6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32"/>
              <p:cNvSpPr/>
              <p:nvPr/>
            </p:nvSpPr>
            <p:spPr>
              <a:xfrm>
                <a:off x="5630900" y="849675"/>
                <a:ext cx="104775" cy="92025"/>
              </a:xfrm>
              <a:custGeom>
                <a:rect b="b" l="l" r="r" t="t"/>
                <a:pathLst>
                  <a:path extrusionOk="0" h="3681" w="4191">
                    <a:moveTo>
                      <a:pt x="3089" y="116"/>
                    </a:moveTo>
                    <a:lnTo>
                      <a:pt x="4075" y="1841"/>
                    </a:lnTo>
                    <a:lnTo>
                      <a:pt x="3089" y="3566"/>
                    </a:lnTo>
                    <a:lnTo>
                      <a:pt x="1118" y="3566"/>
                    </a:lnTo>
                    <a:lnTo>
                      <a:pt x="149" y="1841"/>
                    </a:lnTo>
                    <a:lnTo>
                      <a:pt x="1118" y="116"/>
                    </a:lnTo>
                    <a:close/>
                    <a:moveTo>
                      <a:pt x="1052" y="1"/>
                    </a:moveTo>
                    <a:lnTo>
                      <a:pt x="1" y="1841"/>
                    </a:lnTo>
                    <a:lnTo>
                      <a:pt x="1052" y="3681"/>
                    </a:lnTo>
                    <a:lnTo>
                      <a:pt x="3155" y="3681"/>
                    </a:lnTo>
                    <a:lnTo>
                      <a:pt x="4190" y="1841"/>
                    </a:lnTo>
                    <a:lnTo>
                      <a:pt x="3155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32"/>
              <p:cNvSpPr/>
              <p:nvPr/>
            </p:nvSpPr>
            <p:spPr>
              <a:xfrm>
                <a:off x="6462625" y="1276425"/>
                <a:ext cx="174575" cy="153225"/>
              </a:xfrm>
              <a:custGeom>
                <a:rect b="b" l="l" r="r" t="t"/>
                <a:pathLst>
                  <a:path extrusionOk="0" h="6129" w="6983">
                    <a:moveTo>
                      <a:pt x="5159" y="115"/>
                    </a:moveTo>
                    <a:lnTo>
                      <a:pt x="6835" y="3056"/>
                    </a:lnTo>
                    <a:lnTo>
                      <a:pt x="5159" y="5997"/>
                    </a:lnTo>
                    <a:lnTo>
                      <a:pt x="1807" y="5997"/>
                    </a:lnTo>
                    <a:lnTo>
                      <a:pt x="132" y="3056"/>
                    </a:lnTo>
                    <a:lnTo>
                      <a:pt x="1807" y="115"/>
                    </a:lnTo>
                    <a:close/>
                    <a:moveTo>
                      <a:pt x="1742" y="0"/>
                    </a:moveTo>
                    <a:lnTo>
                      <a:pt x="1725" y="33"/>
                    </a:lnTo>
                    <a:lnTo>
                      <a:pt x="0" y="3056"/>
                    </a:lnTo>
                    <a:lnTo>
                      <a:pt x="1742" y="6128"/>
                    </a:lnTo>
                    <a:lnTo>
                      <a:pt x="5225" y="6128"/>
                    </a:lnTo>
                    <a:lnTo>
                      <a:pt x="5241" y="6095"/>
                    </a:lnTo>
                    <a:lnTo>
                      <a:pt x="6982" y="3056"/>
                    </a:lnTo>
                    <a:lnTo>
                      <a:pt x="5225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2"/>
              <p:cNvSpPr/>
              <p:nvPr/>
            </p:nvSpPr>
            <p:spPr>
              <a:xfrm>
                <a:off x="6992025" y="1092425"/>
                <a:ext cx="63700" cy="55875"/>
              </a:xfrm>
              <a:custGeom>
                <a:rect b="b" l="l" r="r" t="t"/>
                <a:pathLst>
                  <a:path extrusionOk="0" h="2235" w="2548">
                    <a:moveTo>
                      <a:pt x="642" y="0"/>
                    </a:moveTo>
                    <a:lnTo>
                      <a:pt x="1" y="1117"/>
                    </a:lnTo>
                    <a:lnTo>
                      <a:pt x="642" y="2234"/>
                    </a:lnTo>
                    <a:lnTo>
                      <a:pt x="1907" y="2234"/>
                    </a:lnTo>
                    <a:lnTo>
                      <a:pt x="2547" y="1117"/>
                    </a:lnTo>
                    <a:lnTo>
                      <a:pt x="1907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2"/>
              <p:cNvSpPr/>
              <p:nvPr/>
            </p:nvSpPr>
            <p:spPr>
              <a:xfrm>
                <a:off x="6304900" y="1302700"/>
                <a:ext cx="39875" cy="35350"/>
              </a:xfrm>
              <a:custGeom>
                <a:rect b="b" l="l" r="r" t="t"/>
                <a:pathLst>
                  <a:path extrusionOk="0" h="1414" w="1595">
                    <a:moveTo>
                      <a:pt x="395" y="1"/>
                    </a:moveTo>
                    <a:lnTo>
                      <a:pt x="0" y="707"/>
                    </a:lnTo>
                    <a:lnTo>
                      <a:pt x="395" y="1413"/>
                    </a:lnTo>
                    <a:lnTo>
                      <a:pt x="1200" y="1413"/>
                    </a:lnTo>
                    <a:lnTo>
                      <a:pt x="1594" y="707"/>
                    </a:lnTo>
                    <a:lnTo>
                      <a:pt x="1200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2"/>
              <p:cNvSpPr/>
              <p:nvPr/>
            </p:nvSpPr>
            <p:spPr>
              <a:xfrm>
                <a:off x="6698375" y="1879350"/>
                <a:ext cx="54650" cy="48075"/>
              </a:xfrm>
              <a:custGeom>
                <a:rect b="b" l="l" r="r" t="t"/>
                <a:pathLst>
                  <a:path extrusionOk="0" h="1923" w="2186">
                    <a:moveTo>
                      <a:pt x="542" y="1"/>
                    </a:moveTo>
                    <a:lnTo>
                      <a:pt x="0" y="954"/>
                    </a:lnTo>
                    <a:lnTo>
                      <a:pt x="542" y="1923"/>
                    </a:lnTo>
                    <a:lnTo>
                      <a:pt x="1643" y="1923"/>
                    </a:lnTo>
                    <a:lnTo>
                      <a:pt x="2185" y="954"/>
                    </a:lnTo>
                    <a:lnTo>
                      <a:pt x="164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32"/>
              <p:cNvSpPr/>
              <p:nvPr/>
            </p:nvSpPr>
            <p:spPr>
              <a:xfrm>
                <a:off x="6428125" y="967550"/>
                <a:ext cx="112150" cy="98600"/>
              </a:xfrm>
              <a:custGeom>
                <a:rect b="b" l="l" r="r" t="t"/>
                <a:pathLst>
                  <a:path extrusionOk="0" h="3944" w="4486">
                    <a:moveTo>
                      <a:pt x="3302" y="116"/>
                    </a:moveTo>
                    <a:lnTo>
                      <a:pt x="4337" y="1972"/>
                    </a:lnTo>
                    <a:lnTo>
                      <a:pt x="3302" y="3812"/>
                    </a:lnTo>
                    <a:lnTo>
                      <a:pt x="1199" y="3812"/>
                    </a:lnTo>
                    <a:lnTo>
                      <a:pt x="148" y="1972"/>
                    </a:lnTo>
                    <a:lnTo>
                      <a:pt x="1199" y="116"/>
                    </a:lnTo>
                    <a:close/>
                    <a:moveTo>
                      <a:pt x="1117" y="1"/>
                    </a:moveTo>
                    <a:lnTo>
                      <a:pt x="0" y="1972"/>
                    </a:lnTo>
                    <a:lnTo>
                      <a:pt x="1117" y="3944"/>
                    </a:lnTo>
                    <a:lnTo>
                      <a:pt x="3352" y="3944"/>
                    </a:lnTo>
                    <a:lnTo>
                      <a:pt x="4485" y="1972"/>
                    </a:lnTo>
                    <a:lnTo>
                      <a:pt x="336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32"/>
              <p:cNvSpPr/>
              <p:nvPr/>
            </p:nvSpPr>
            <p:spPr>
              <a:xfrm>
                <a:off x="5984525" y="1126925"/>
                <a:ext cx="374625" cy="24650"/>
              </a:xfrm>
              <a:custGeom>
                <a:rect b="b" l="l" r="r" t="t"/>
                <a:pathLst>
                  <a:path extrusionOk="0" h="986" w="14985">
                    <a:moveTo>
                      <a:pt x="658" y="0"/>
                    </a:moveTo>
                    <a:cubicBezTo>
                      <a:pt x="1" y="0"/>
                      <a:pt x="1" y="986"/>
                      <a:pt x="658" y="986"/>
                    </a:cubicBezTo>
                    <a:cubicBezTo>
                      <a:pt x="872" y="986"/>
                      <a:pt x="1052" y="854"/>
                      <a:pt x="1118" y="657"/>
                    </a:cubicBezTo>
                    <a:lnTo>
                      <a:pt x="14984" y="657"/>
                    </a:lnTo>
                    <a:lnTo>
                      <a:pt x="14984" y="345"/>
                    </a:lnTo>
                    <a:lnTo>
                      <a:pt x="1118" y="345"/>
                    </a:lnTo>
                    <a:cubicBezTo>
                      <a:pt x="1052" y="131"/>
                      <a:pt x="872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2"/>
              <p:cNvSpPr/>
              <p:nvPr/>
            </p:nvSpPr>
            <p:spPr>
              <a:xfrm>
                <a:off x="6854025" y="2214100"/>
                <a:ext cx="38225" cy="33700"/>
              </a:xfrm>
              <a:custGeom>
                <a:rect b="b" l="l" r="r" t="t"/>
                <a:pathLst>
                  <a:path extrusionOk="0" h="1348" w="1529">
                    <a:moveTo>
                      <a:pt x="1" y="0"/>
                    </a:moveTo>
                    <a:lnTo>
                      <a:pt x="379" y="674"/>
                    </a:lnTo>
                    <a:lnTo>
                      <a:pt x="773" y="1347"/>
                    </a:lnTo>
                    <a:lnTo>
                      <a:pt x="1151" y="674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2"/>
              <p:cNvSpPr/>
              <p:nvPr/>
            </p:nvSpPr>
            <p:spPr>
              <a:xfrm>
                <a:off x="6073675" y="659925"/>
                <a:ext cx="315450" cy="318325"/>
              </a:xfrm>
              <a:custGeom>
                <a:rect b="b" l="l" r="r" t="t"/>
                <a:pathLst>
                  <a:path extrusionOk="0" h="12733" w="12618">
                    <a:moveTo>
                      <a:pt x="493" y="0"/>
                    </a:moveTo>
                    <a:cubicBezTo>
                      <a:pt x="214" y="0"/>
                      <a:pt x="0" y="214"/>
                      <a:pt x="0" y="493"/>
                    </a:cubicBezTo>
                    <a:cubicBezTo>
                      <a:pt x="0" y="773"/>
                      <a:pt x="214" y="986"/>
                      <a:pt x="493" y="986"/>
                    </a:cubicBezTo>
                    <a:cubicBezTo>
                      <a:pt x="575" y="986"/>
                      <a:pt x="674" y="970"/>
                      <a:pt x="756" y="920"/>
                    </a:cubicBezTo>
                    <a:lnTo>
                      <a:pt x="12404" y="12733"/>
                    </a:lnTo>
                    <a:lnTo>
                      <a:pt x="12617" y="12503"/>
                    </a:lnTo>
                    <a:lnTo>
                      <a:pt x="10054" y="9907"/>
                    </a:lnTo>
                    <a:lnTo>
                      <a:pt x="10054" y="6391"/>
                    </a:lnTo>
                    <a:lnTo>
                      <a:pt x="7738" y="4042"/>
                    </a:lnTo>
                    <a:lnTo>
                      <a:pt x="7524" y="4256"/>
                    </a:lnTo>
                    <a:lnTo>
                      <a:pt x="9759" y="6523"/>
                    </a:lnTo>
                    <a:lnTo>
                      <a:pt x="9759" y="9595"/>
                    </a:lnTo>
                    <a:lnTo>
                      <a:pt x="953" y="674"/>
                    </a:lnTo>
                    <a:cubicBezTo>
                      <a:pt x="969" y="625"/>
                      <a:pt x="986" y="559"/>
                      <a:pt x="986" y="493"/>
                    </a:cubicBezTo>
                    <a:cubicBezTo>
                      <a:pt x="986" y="214"/>
                      <a:pt x="756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2"/>
              <p:cNvSpPr/>
              <p:nvPr/>
            </p:nvSpPr>
            <p:spPr>
              <a:xfrm>
                <a:off x="6890175" y="1281750"/>
                <a:ext cx="43150" cy="38650"/>
              </a:xfrm>
              <a:custGeom>
                <a:rect b="b" l="l" r="r" t="t"/>
                <a:pathLst>
                  <a:path extrusionOk="0" h="1546" w="1726">
                    <a:moveTo>
                      <a:pt x="1726" y="1"/>
                    </a:moveTo>
                    <a:lnTo>
                      <a:pt x="855" y="34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32"/>
              <p:cNvSpPr/>
              <p:nvPr/>
            </p:nvSpPr>
            <p:spPr>
              <a:xfrm>
                <a:off x="6890175" y="1229600"/>
                <a:ext cx="43150" cy="38225"/>
              </a:xfrm>
              <a:custGeom>
                <a:rect b="b" l="l" r="r" t="t"/>
                <a:pathLst>
                  <a:path extrusionOk="0" h="1529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33"/>
                    </a:lnTo>
                    <a:lnTo>
                      <a:pt x="444" y="789"/>
                    </a:lnTo>
                    <a:lnTo>
                      <a:pt x="888" y="1528"/>
                    </a:lnTo>
                    <a:lnTo>
                      <a:pt x="1315" y="772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32"/>
              <p:cNvSpPr/>
              <p:nvPr/>
            </p:nvSpPr>
            <p:spPr>
              <a:xfrm>
                <a:off x="708855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89" y="1282"/>
                    </a:lnTo>
                    <a:lnTo>
                      <a:pt x="1529" y="838"/>
                    </a:lnTo>
                    <a:lnTo>
                      <a:pt x="773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2"/>
              <p:cNvSpPr/>
              <p:nvPr/>
            </p:nvSpPr>
            <p:spPr>
              <a:xfrm>
                <a:off x="703680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73" y="1282"/>
                    </a:lnTo>
                    <a:lnTo>
                      <a:pt x="1529" y="838"/>
                    </a:lnTo>
                    <a:lnTo>
                      <a:pt x="756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2"/>
              <p:cNvSpPr/>
              <p:nvPr/>
            </p:nvSpPr>
            <p:spPr>
              <a:xfrm>
                <a:off x="6810075" y="2190275"/>
                <a:ext cx="126125" cy="444425"/>
              </a:xfrm>
              <a:custGeom>
                <a:rect b="b" l="l" r="r" t="t"/>
                <a:pathLst>
                  <a:path extrusionOk="0" h="17777" w="5045">
                    <a:moveTo>
                      <a:pt x="4519" y="312"/>
                    </a:moveTo>
                    <a:lnTo>
                      <a:pt x="2515" y="3812"/>
                    </a:lnTo>
                    <a:lnTo>
                      <a:pt x="527" y="312"/>
                    </a:lnTo>
                    <a:close/>
                    <a:moveTo>
                      <a:pt x="1" y="0"/>
                    </a:moveTo>
                    <a:lnTo>
                      <a:pt x="2367" y="4173"/>
                    </a:lnTo>
                    <a:lnTo>
                      <a:pt x="2367" y="7295"/>
                    </a:lnTo>
                    <a:lnTo>
                      <a:pt x="1167" y="8527"/>
                    </a:lnTo>
                    <a:lnTo>
                      <a:pt x="1167" y="13127"/>
                    </a:lnTo>
                    <a:cubicBezTo>
                      <a:pt x="642" y="13291"/>
                      <a:pt x="773" y="14063"/>
                      <a:pt x="1315" y="14063"/>
                    </a:cubicBezTo>
                    <a:cubicBezTo>
                      <a:pt x="1874" y="14063"/>
                      <a:pt x="2005" y="13291"/>
                      <a:pt x="1480" y="13127"/>
                    </a:cubicBezTo>
                    <a:lnTo>
                      <a:pt x="1480" y="8658"/>
                    </a:lnTo>
                    <a:lnTo>
                      <a:pt x="2367" y="7738"/>
                    </a:lnTo>
                    <a:lnTo>
                      <a:pt x="2367" y="16298"/>
                    </a:lnTo>
                    <a:cubicBezTo>
                      <a:pt x="1595" y="16478"/>
                      <a:pt x="1595" y="17596"/>
                      <a:pt x="2367" y="17760"/>
                    </a:cubicBezTo>
                    <a:lnTo>
                      <a:pt x="2367" y="17776"/>
                    </a:lnTo>
                    <a:lnTo>
                      <a:pt x="2679" y="17776"/>
                    </a:lnTo>
                    <a:lnTo>
                      <a:pt x="2679" y="17760"/>
                    </a:lnTo>
                    <a:cubicBezTo>
                      <a:pt x="3451" y="17596"/>
                      <a:pt x="3451" y="16478"/>
                      <a:pt x="2679" y="16298"/>
                    </a:cubicBezTo>
                    <a:lnTo>
                      <a:pt x="2679" y="4173"/>
                    </a:lnTo>
                    <a:lnTo>
                      <a:pt x="5045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2"/>
              <p:cNvSpPr/>
              <p:nvPr/>
            </p:nvSpPr>
            <p:spPr>
              <a:xfrm>
                <a:off x="6920150" y="1990650"/>
                <a:ext cx="83400" cy="301500"/>
              </a:xfrm>
              <a:custGeom>
                <a:rect b="b" l="l" r="r" t="t"/>
                <a:pathLst>
                  <a:path extrusionOk="0" h="12060" w="3336">
                    <a:moveTo>
                      <a:pt x="182" y="1"/>
                    </a:moveTo>
                    <a:lnTo>
                      <a:pt x="1" y="247"/>
                    </a:lnTo>
                    <a:lnTo>
                      <a:pt x="3040" y="2745"/>
                    </a:lnTo>
                    <a:lnTo>
                      <a:pt x="3040" y="12060"/>
                    </a:lnTo>
                    <a:lnTo>
                      <a:pt x="3336" y="12060"/>
                    </a:lnTo>
                    <a:lnTo>
                      <a:pt x="3336" y="2597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2"/>
              <p:cNvSpPr/>
              <p:nvPr/>
            </p:nvSpPr>
            <p:spPr>
              <a:xfrm>
                <a:off x="6492200" y="592975"/>
                <a:ext cx="86675" cy="313825"/>
              </a:xfrm>
              <a:custGeom>
                <a:rect b="b" l="l" r="r" t="t"/>
                <a:pathLst>
                  <a:path extrusionOk="0" h="12553" w="3467">
                    <a:moveTo>
                      <a:pt x="1676" y="9579"/>
                    </a:moveTo>
                    <a:cubicBezTo>
                      <a:pt x="2859" y="9579"/>
                      <a:pt x="3467" y="11008"/>
                      <a:pt x="2629" y="11862"/>
                    </a:cubicBezTo>
                    <a:cubicBezTo>
                      <a:pt x="2355" y="12142"/>
                      <a:pt x="2016" y="12266"/>
                      <a:pt x="1683" y="12266"/>
                    </a:cubicBezTo>
                    <a:cubicBezTo>
                      <a:pt x="998" y="12266"/>
                      <a:pt x="340" y="11738"/>
                      <a:pt x="329" y="10942"/>
                    </a:cubicBezTo>
                    <a:cubicBezTo>
                      <a:pt x="329" y="10186"/>
                      <a:pt x="920" y="9579"/>
                      <a:pt x="1676" y="9579"/>
                    </a:cubicBezTo>
                    <a:close/>
                    <a:moveTo>
                      <a:pt x="1692" y="1"/>
                    </a:moveTo>
                    <a:cubicBezTo>
                      <a:pt x="1413" y="1"/>
                      <a:pt x="1199" y="214"/>
                      <a:pt x="1199" y="493"/>
                    </a:cubicBezTo>
                    <a:cubicBezTo>
                      <a:pt x="1199" y="691"/>
                      <a:pt x="1331" y="888"/>
                      <a:pt x="1528" y="953"/>
                    </a:cubicBezTo>
                    <a:lnTo>
                      <a:pt x="1528" y="9266"/>
                    </a:lnTo>
                    <a:cubicBezTo>
                      <a:pt x="641" y="9349"/>
                      <a:pt x="0" y="10104"/>
                      <a:pt x="33" y="10975"/>
                    </a:cubicBezTo>
                    <a:cubicBezTo>
                      <a:pt x="66" y="11862"/>
                      <a:pt x="789" y="12552"/>
                      <a:pt x="1676" y="12552"/>
                    </a:cubicBezTo>
                    <a:cubicBezTo>
                      <a:pt x="2546" y="12552"/>
                      <a:pt x="3269" y="11862"/>
                      <a:pt x="3319" y="10975"/>
                    </a:cubicBezTo>
                    <a:cubicBezTo>
                      <a:pt x="3352" y="10104"/>
                      <a:pt x="2694" y="9349"/>
                      <a:pt x="1824" y="9266"/>
                    </a:cubicBezTo>
                    <a:lnTo>
                      <a:pt x="1824" y="953"/>
                    </a:lnTo>
                    <a:cubicBezTo>
                      <a:pt x="2037" y="904"/>
                      <a:pt x="2169" y="707"/>
                      <a:pt x="2169" y="493"/>
                    </a:cubicBezTo>
                    <a:cubicBezTo>
                      <a:pt x="2169" y="214"/>
                      <a:pt x="1955" y="1"/>
                      <a:pt x="169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2"/>
              <p:cNvSpPr/>
              <p:nvPr/>
            </p:nvSpPr>
            <p:spPr>
              <a:xfrm>
                <a:off x="6110225" y="1042300"/>
                <a:ext cx="63675" cy="55900"/>
              </a:xfrm>
              <a:custGeom>
                <a:rect b="b" l="l" r="r" t="t"/>
                <a:pathLst>
                  <a:path extrusionOk="0" h="2236" w="2547">
                    <a:moveTo>
                      <a:pt x="641" y="1"/>
                    </a:moveTo>
                    <a:lnTo>
                      <a:pt x="0" y="1118"/>
                    </a:lnTo>
                    <a:lnTo>
                      <a:pt x="641" y="2235"/>
                    </a:lnTo>
                    <a:lnTo>
                      <a:pt x="1906" y="2235"/>
                    </a:lnTo>
                    <a:lnTo>
                      <a:pt x="2547" y="1118"/>
                    </a:lnTo>
                    <a:lnTo>
                      <a:pt x="190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2"/>
              <p:cNvSpPr/>
              <p:nvPr/>
            </p:nvSpPr>
            <p:spPr>
              <a:xfrm>
                <a:off x="6959175" y="1929475"/>
                <a:ext cx="63700" cy="55450"/>
              </a:xfrm>
              <a:custGeom>
                <a:rect b="b" l="l" r="r" t="t"/>
                <a:pathLst>
                  <a:path extrusionOk="0" h="2218" w="2548">
                    <a:moveTo>
                      <a:pt x="641" y="0"/>
                    </a:moveTo>
                    <a:lnTo>
                      <a:pt x="1" y="1117"/>
                    </a:lnTo>
                    <a:lnTo>
                      <a:pt x="641" y="2218"/>
                    </a:lnTo>
                    <a:lnTo>
                      <a:pt x="1906" y="2218"/>
                    </a:lnTo>
                    <a:lnTo>
                      <a:pt x="2547" y="1117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32"/>
              <p:cNvSpPr/>
              <p:nvPr/>
            </p:nvSpPr>
            <p:spPr>
              <a:xfrm>
                <a:off x="6673325" y="1685900"/>
                <a:ext cx="145400" cy="128175"/>
              </a:xfrm>
              <a:custGeom>
                <a:rect b="b" l="l" r="r" t="t"/>
                <a:pathLst>
                  <a:path extrusionOk="0" h="5127" w="5816">
                    <a:moveTo>
                      <a:pt x="5307" y="313"/>
                    </a:moveTo>
                    <a:lnTo>
                      <a:pt x="2908" y="4519"/>
                    </a:lnTo>
                    <a:lnTo>
                      <a:pt x="509" y="313"/>
                    </a:lnTo>
                    <a:close/>
                    <a:moveTo>
                      <a:pt x="0" y="1"/>
                    </a:moveTo>
                    <a:lnTo>
                      <a:pt x="2908" y="5127"/>
                    </a:lnTo>
                    <a:lnTo>
                      <a:pt x="581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2"/>
              <p:cNvSpPr/>
              <p:nvPr/>
            </p:nvSpPr>
            <p:spPr>
              <a:xfrm>
                <a:off x="5855575" y="1075175"/>
                <a:ext cx="109275" cy="128150"/>
              </a:xfrm>
              <a:custGeom>
                <a:rect b="b" l="l" r="r" t="t"/>
                <a:pathLst>
                  <a:path extrusionOk="0" h="5126" w="4371">
                    <a:moveTo>
                      <a:pt x="4058" y="542"/>
                    </a:moveTo>
                    <a:lnTo>
                      <a:pt x="4058" y="4584"/>
                    </a:lnTo>
                    <a:lnTo>
                      <a:pt x="592" y="2563"/>
                    </a:lnTo>
                    <a:lnTo>
                      <a:pt x="4058" y="542"/>
                    </a:lnTo>
                    <a:close/>
                    <a:moveTo>
                      <a:pt x="4370" y="0"/>
                    </a:moveTo>
                    <a:lnTo>
                      <a:pt x="0" y="2563"/>
                    </a:lnTo>
                    <a:lnTo>
                      <a:pt x="4370" y="5126"/>
                    </a:lnTo>
                    <a:lnTo>
                      <a:pt x="437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2"/>
              <p:cNvSpPr/>
              <p:nvPr/>
            </p:nvSpPr>
            <p:spPr>
              <a:xfrm>
                <a:off x="6865950" y="1821575"/>
                <a:ext cx="70125" cy="59850"/>
              </a:xfrm>
              <a:custGeom>
                <a:rect b="b" l="l" r="r" t="t"/>
                <a:pathLst>
                  <a:path extrusionOk="0" h="2394" w="2805">
                    <a:moveTo>
                      <a:pt x="1207" y="1"/>
                    </a:moveTo>
                    <a:cubicBezTo>
                      <a:pt x="591" y="1"/>
                      <a:pt x="0" y="474"/>
                      <a:pt x="0" y="1195"/>
                    </a:cubicBezTo>
                    <a:cubicBezTo>
                      <a:pt x="0" y="1852"/>
                      <a:pt x="526" y="2394"/>
                      <a:pt x="1183" y="2394"/>
                    </a:cubicBezTo>
                    <a:cubicBezTo>
                      <a:pt x="1190" y="2394"/>
                      <a:pt x="1197" y="2394"/>
                      <a:pt x="1203" y="2394"/>
                    </a:cubicBezTo>
                    <a:cubicBezTo>
                      <a:pt x="2274" y="2394"/>
                      <a:pt x="2805" y="1108"/>
                      <a:pt x="2054" y="357"/>
                    </a:cubicBezTo>
                    <a:cubicBezTo>
                      <a:pt x="1808" y="111"/>
                      <a:pt x="1505" y="1"/>
                      <a:pt x="1207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2"/>
              <p:cNvSpPr/>
              <p:nvPr/>
            </p:nvSpPr>
            <p:spPr>
              <a:xfrm>
                <a:off x="6745600" y="964250"/>
                <a:ext cx="122600" cy="104775"/>
              </a:xfrm>
              <a:custGeom>
                <a:rect b="b" l="l" r="r" t="t"/>
                <a:pathLst>
                  <a:path extrusionOk="0" h="4191" w="4904">
                    <a:moveTo>
                      <a:pt x="2129" y="1"/>
                    </a:moveTo>
                    <a:cubicBezTo>
                      <a:pt x="1052" y="1"/>
                      <a:pt x="17" y="839"/>
                      <a:pt x="17" y="2104"/>
                    </a:cubicBezTo>
                    <a:cubicBezTo>
                      <a:pt x="1" y="3254"/>
                      <a:pt x="937" y="4191"/>
                      <a:pt x="2087" y="4191"/>
                    </a:cubicBezTo>
                    <a:cubicBezTo>
                      <a:pt x="2101" y="4191"/>
                      <a:pt x="2114" y="4191"/>
                      <a:pt x="2128" y="4191"/>
                    </a:cubicBezTo>
                    <a:cubicBezTo>
                      <a:pt x="3974" y="4191"/>
                      <a:pt x="4903" y="1963"/>
                      <a:pt x="3599" y="626"/>
                    </a:cubicBezTo>
                    <a:cubicBezTo>
                      <a:pt x="3172" y="194"/>
                      <a:pt x="2646" y="1"/>
                      <a:pt x="2129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2"/>
              <p:cNvSpPr/>
              <p:nvPr/>
            </p:nvSpPr>
            <p:spPr>
              <a:xfrm>
                <a:off x="5658425" y="873900"/>
                <a:ext cx="50125" cy="43575"/>
              </a:xfrm>
              <a:custGeom>
                <a:rect b="b" l="l" r="r" t="t"/>
                <a:pathLst>
                  <a:path extrusionOk="0" h="1743" w="2005">
                    <a:moveTo>
                      <a:pt x="510" y="1"/>
                    </a:moveTo>
                    <a:lnTo>
                      <a:pt x="0" y="872"/>
                    </a:lnTo>
                    <a:lnTo>
                      <a:pt x="510" y="1742"/>
                    </a:lnTo>
                    <a:lnTo>
                      <a:pt x="1496" y="1742"/>
                    </a:lnTo>
                    <a:lnTo>
                      <a:pt x="2005" y="872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2"/>
              <p:cNvSpPr/>
              <p:nvPr/>
            </p:nvSpPr>
            <p:spPr>
              <a:xfrm>
                <a:off x="6500000" y="1309275"/>
                <a:ext cx="99825" cy="87500"/>
              </a:xfrm>
              <a:custGeom>
                <a:rect b="b" l="l" r="r" t="t"/>
                <a:pathLst>
                  <a:path extrusionOk="0" h="3500" w="3993">
                    <a:moveTo>
                      <a:pt x="986" y="0"/>
                    </a:moveTo>
                    <a:lnTo>
                      <a:pt x="0" y="1742"/>
                    </a:lnTo>
                    <a:lnTo>
                      <a:pt x="986" y="3500"/>
                    </a:lnTo>
                    <a:lnTo>
                      <a:pt x="2990" y="3500"/>
                    </a:lnTo>
                    <a:lnTo>
                      <a:pt x="3992" y="1742"/>
                    </a:lnTo>
                    <a:lnTo>
                      <a:pt x="299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2"/>
              <p:cNvSpPr/>
              <p:nvPr/>
            </p:nvSpPr>
            <p:spPr>
              <a:xfrm>
                <a:off x="6459750" y="995475"/>
                <a:ext cx="48900" cy="42750"/>
              </a:xfrm>
              <a:custGeom>
                <a:rect b="b" l="l" r="r" t="t"/>
                <a:pathLst>
                  <a:path extrusionOk="0" h="1710" w="1956">
                    <a:moveTo>
                      <a:pt x="493" y="1"/>
                    </a:moveTo>
                    <a:lnTo>
                      <a:pt x="0" y="855"/>
                    </a:lnTo>
                    <a:lnTo>
                      <a:pt x="493" y="1709"/>
                    </a:lnTo>
                    <a:lnTo>
                      <a:pt x="1462" y="1709"/>
                    </a:lnTo>
                    <a:lnTo>
                      <a:pt x="1955" y="855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2"/>
              <p:cNvSpPr/>
              <p:nvPr/>
            </p:nvSpPr>
            <p:spPr>
              <a:xfrm>
                <a:off x="6723425" y="1713425"/>
                <a:ext cx="45200" cy="39450"/>
              </a:xfrm>
              <a:custGeom>
                <a:rect b="b" l="l" r="r" t="t"/>
                <a:pathLst>
                  <a:path extrusionOk="0" h="1578" w="1808">
                    <a:moveTo>
                      <a:pt x="0" y="0"/>
                    </a:moveTo>
                    <a:lnTo>
                      <a:pt x="460" y="789"/>
                    </a:lnTo>
                    <a:lnTo>
                      <a:pt x="904" y="1578"/>
                    </a:lnTo>
                    <a:lnTo>
                      <a:pt x="1348" y="789"/>
                    </a:lnTo>
                    <a:lnTo>
                      <a:pt x="1808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2"/>
              <p:cNvSpPr/>
              <p:nvPr/>
            </p:nvSpPr>
            <p:spPr>
              <a:xfrm>
                <a:off x="5907725" y="1119925"/>
                <a:ext cx="33300" cy="38650"/>
              </a:xfrm>
              <a:custGeom>
                <a:rect b="b" l="l" r="r" t="t"/>
                <a:pathLst>
                  <a:path extrusionOk="0" h="1546" w="1332">
                    <a:moveTo>
                      <a:pt x="1332" y="1"/>
                    </a:moveTo>
                    <a:lnTo>
                      <a:pt x="674" y="379"/>
                    </a:lnTo>
                    <a:lnTo>
                      <a:pt x="1" y="773"/>
                    </a:lnTo>
                    <a:lnTo>
                      <a:pt x="674" y="1167"/>
                    </a:lnTo>
                    <a:lnTo>
                      <a:pt x="1332" y="1545"/>
                    </a:lnTo>
                    <a:lnTo>
                      <a:pt x="1332" y="773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5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rot="10800000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5"/>
          <p:cNvGrpSpPr/>
          <p:nvPr/>
        </p:nvGrpSpPr>
        <p:grpSpPr>
          <a:xfrm>
            <a:off x="-9536" y="-162745"/>
            <a:ext cx="9395341" cy="5315770"/>
            <a:chOff x="-9536" y="-162745"/>
            <a:chExt cx="9395341" cy="5315770"/>
          </a:xfrm>
        </p:grpSpPr>
        <p:sp>
          <p:nvSpPr>
            <p:cNvPr id="122" name="Google Shape;122;p5"/>
            <p:cNvSpPr/>
            <p:nvPr/>
          </p:nvSpPr>
          <p:spPr>
            <a:xfrm>
              <a:off x="-9536" y="4474996"/>
              <a:ext cx="1707042" cy="678028"/>
            </a:xfrm>
            <a:custGeom>
              <a:rect b="b" l="l" r="r" t="t"/>
              <a:pathLst>
                <a:path extrusionOk="0" h="15327" w="31552">
                  <a:moveTo>
                    <a:pt x="0" y="15327"/>
                  </a:moveTo>
                  <a:lnTo>
                    <a:pt x="31551" y="15327"/>
                  </a:lnTo>
                  <a:cubicBezTo>
                    <a:pt x="27350" y="13248"/>
                    <a:pt x="23202" y="10630"/>
                    <a:pt x="19264" y="7716"/>
                  </a:cubicBezTo>
                  <a:cubicBezTo>
                    <a:pt x="8846" y="0"/>
                    <a:pt x="2998" y="539"/>
                    <a:pt x="0" y="2175"/>
                  </a:cubicBezTo>
                  <a:close/>
                </a:path>
              </a:pathLst>
            </a:custGeom>
            <a:solidFill>
              <a:srgbClr val="6F95D4">
                <a:alpha val="1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" name="Google Shape;123;p5"/>
            <p:cNvGrpSpPr/>
            <p:nvPr/>
          </p:nvGrpSpPr>
          <p:grpSpPr>
            <a:xfrm flipH="1" rot="5400000">
              <a:off x="6269287" y="-263373"/>
              <a:ext cx="3015890" cy="3217146"/>
              <a:chOff x="5229625" y="592975"/>
              <a:chExt cx="1914000" cy="2041725"/>
            </a:xfrm>
          </p:grpSpPr>
          <p:sp>
            <p:nvSpPr>
              <p:cNvPr id="124" name="Google Shape;124;p5"/>
              <p:cNvSpPr/>
              <p:nvPr/>
            </p:nvSpPr>
            <p:spPr>
              <a:xfrm>
                <a:off x="6221925" y="672250"/>
                <a:ext cx="24675" cy="24675"/>
              </a:xfrm>
              <a:custGeom>
                <a:rect b="b" l="l" r="r" t="t"/>
                <a:pathLst>
                  <a:path extrusionOk="0" h="987" w="987">
                    <a:moveTo>
                      <a:pt x="494" y="0"/>
                    </a:moveTo>
                    <a:cubicBezTo>
                      <a:pt x="231" y="0"/>
                      <a:pt x="1" y="230"/>
                      <a:pt x="1" y="493"/>
                    </a:cubicBezTo>
                    <a:cubicBezTo>
                      <a:pt x="1" y="772"/>
                      <a:pt x="231" y="986"/>
                      <a:pt x="494" y="986"/>
                    </a:cubicBezTo>
                    <a:cubicBezTo>
                      <a:pt x="773" y="986"/>
                      <a:pt x="987" y="772"/>
                      <a:pt x="987" y="493"/>
                    </a:cubicBezTo>
                    <a:cubicBezTo>
                      <a:pt x="987" y="230"/>
                      <a:pt x="773" y="0"/>
                      <a:pt x="494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6762850" y="912913"/>
                <a:ext cx="62450" cy="53825"/>
              </a:xfrm>
              <a:custGeom>
                <a:rect b="b" l="l" r="r" t="t"/>
                <a:pathLst>
                  <a:path extrusionOk="0" h="2153" w="2498">
                    <a:moveTo>
                      <a:pt x="1249" y="1"/>
                    </a:moveTo>
                    <a:lnTo>
                      <a:pt x="625" y="1085"/>
                    </a:lnTo>
                    <a:lnTo>
                      <a:pt x="1" y="2153"/>
                    </a:lnTo>
                    <a:lnTo>
                      <a:pt x="2498" y="2153"/>
                    </a:lnTo>
                    <a:lnTo>
                      <a:pt x="1874" y="1085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7076225" y="1004325"/>
                <a:ext cx="29075" cy="24875"/>
              </a:xfrm>
              <a:custGeom>
                <a:rect b="b" l="l" r="r" t="t"/>
                <a:pathLst>
                  <a:path extrusionOk="0" h="995" w="1163">
                    <a:moveTo>
                      <a:pt x="506" y="1"/>
                    </a:moveTo>
                    <a:cubicBezTo>
                      <a:pt x="255" y="1"/>
                      <a:pt x="17" y="203"/>
                      <a:pt x="17" y="501"/>
                    </a:cubicBezTo>
                    <a:cubicBezTo>
                      <a:pt x="1" y="764"/>
                      <a:pt x="231" y="994"/>
                      <a:pt x="494" y="994"/>
                    </a:cubicBezTo>
                    <a:cubicBezTo>
                      <a:pt x="500" y="994"/>
                      <a:pt x="507" y="994"/>
                      <a:pt x="513" y="994"/>
                    </a:cubicBezTo>
                    <a:cubicBezTo>
                      <a:pt x="944" y="994"/>
                      <a:pt x="1163" y="464"/>
                      <a:pt x="855" y="156"/>
                    </a:cubicBezTo>
                    <a:cubicBezTo>
                      <a:pt x="753" y="49"/>
                      <a:pt x="628" y="1"/>
                      <a:pt x="50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6829400" y="1799550"/>
                <a:ext cx="136375" cy="105300"/>
              </a:xfrm>
              <a:custGeom>
                <a:rect b="b" l="l" r="r" t="t"/>
                <a:pathLst>
                  <a:path extrusionOk="0" h="4212" w="5455">
                    <a:moveTo>
                      <a:pt x="2639" y="120"/>
                    </a:moveTo>
                    <a:cubicBezTo>
                      <a:pt x="3652" y="120"/>
                      <a:pt x="4622" y="893"/>
                      <a:pt x="4633" y="2076"/>
                    </a:cubicBezTo>
                    <a:cubicBezTo>
                      <a:pt x="4633" y="3176"/>
                      <a:pt x="3746" y="4080"/>
                      <a:pt x="2645" y="4096"/>
                    </a:cubicBezTo>
                    <a:cubicBezTo>
                      <a:pt x="887" y="4096"/>
                      <a:pt x="0" y="1961"/>
                      <a:pt x="1232" y="712"/>
                    </a:cubicBezTo>
                    <a:cubicBezTo>
                      <a:pt x="1641" y="303"/>
                      <a:pt x="2145" y="120"/>
                      <a:pt x="2639" y="120"/>
                    </a:cubicBezTo>
                    <a:close/>
                    <a:moveTo>
                      <a:pt x="2669" y="0"/>
                    </a:moveTo>
                    <a:cubicBezTo>
                      <a:pt x="1599" y="0"/>
                      <a:pt x="564" y="826"/>
                      <a:pt x="542" y="2076"/>
                    </a:cubicBezTo>
                    <a:cubicBezTo>
                      <a:pt x="542" y="3242"/>
                      <a:pt x="1479" y="4211"/>
                      <a:pt x="2645" y="4211"/>
                    </a:cubicBezTo>
                    <a:cubicBezTo>
                      <a:pt x="4518" y="4211"/>
                      <a:pt x="5454" y="1961"/>
                      <a:pt x="4140" y="630"/>
                    </a:cubicBezTo>
                    <a:cubicBezTo>
                      <a:pt x="3716" y="195"/>
                      <a:pt x="3188" y="0"/>
                      <a:pt x="2669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6391150" y="824600"/>
                <a:ext cx="97550" cy="83325"/>
              </a:xfrm>
              <a:custGeom>
                <a:rect b="b" l="l" r="r" t="t"/>
                <a:pathLst>
                  <a:path extrusionOk="0" h="3333" w="3902">
                    <a:moveTo>
                      <a:pt x="1678" y="302"/>
                    </a:moveTo>
                    <a:cubicBezTo>
                      <a:pt x="2013" y="302"/>
                      <a:pt x="2353" y="427"/>
                      <a:pt x="2629" y="708"/>
                    </a:cubicBezTo>
                    <a:cubicBezTo>
                      <a:pt x="3479" y="1574"/>
                      <a:pt x="2866" y="3024"/>
                      <a:pt x="1664" y="3024"/>
                    </a:cubicBezTo>
                    <a:cubicBezTo>
                      <a:pt x="1657" y="3024"/>
                      <a:pt x="1650" y="3024"/>
                      <a:pt x="1643" y="3024"/>
                    </a:cubicBezTo>
                    <a:cubicBezTo>
                      <a:pt x="904" y="3024"/>
                      <a:pt x="296" y="2416"/>
                      <a:pt x="313" y="1677"/>
                    </a:cubicBezTo>
                    <a:cubicBezTo>
                      <a:pt x="302" y="854"/>
                      <a:pt x="976" y="302"/>
                      <a:pt x="1678" y="302"/>
                    </a:cubicBezTo>
                    <a:close/>
                    <a:moveTo>
                      <a:pt x="1684" y="1"/>
                    </a:moveTo>
                    <a:cubicBezTo>
                      <a:pt x="1670" y="1"/>
                      <a:pt x="1657" y="1"/>
                      <a:pt x="1643" y="1"/>
                    </a:cubicBezTo>
                    <a:cubicBezTo>
                      <a:pt x="723" y="1"/>
                      <a:pt x="1" y="757"/>
                      <a:pt x="1" y="1677"/>
                    </a:cubicBezTo>
                    <a:cubicBezTo>
                      <a:pt x="12" y="2672"/>
                      <a:pt x="834" y="3332"/>
                      <a:pt x="1685" y="3332"/>
                    </a:cubicBezTo>
                    <a:cubicBezTo>
                      <a:pt x="2100" y="3332"/>
                      <a:pt x="2521" y="3176"/>
                      <a:pt x="2859" y="2827"/>
                    </a:cubicBezTo>
                    <a:cubicBezTo>
                      <a:pt x="3901" y="1785"/>
                      <a:pt x="3152" y="1"/>
                      <a:pt x="168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6808450" y="1972175"/>
                <a:ext cx="43150" cy="36700"/>
              </a:xfrm>
              <a:custGeom>
                <a:rect b="b" l="l" r="r" t="t"/>
                <a:pathLst>
                  <a:path extrusionOk="0" h="1468" w="1726">
                    <a:moveTo>
                      <a:pt x="986" y="1"/>
                    </a:moveTo>
                    <a:cubicBezTo>
                      <a:pt x="345" y="1"/>
                      <a:pt x="0" y="789"/>
                      <a:pt x="460" y="1249"/>
                    </a:cubicBezTo>
                    <a:cubicBezTo>
                      <a:pt x="611" y="1400"/>
                      <a:pt x="799" y="1468"/>
                      <a:pt x="983" y="1468"/>
                    </a:cubicBezTo>
                    <a:cubicBezTo>
                      <a:pt x="1361" y="1468"/>
                      <a:pt x="1725" y="1182"/>
                      <a:pt x="1725" y="740"/>
                    </a:cubicBezTo>
                    <a:cubicBezTo>
                      <a:pt x="1725" y="329"/>
                      <a:pt x="1397" y="1"/>
                      <a:pt x="98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6249875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6" y="1"/>
                    </a:moveTo>
                    <a:cubicBezTo>
                      <a:pt x="371" y="1"/>
                      <a:pt x="11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96" y="1475"/>
                      <a:pt x="1725" y="687"/>
                      <a:pt x="1265" y="227"/>
                    </a:cubicBezTo>
                    <a:cubicBezTo>
                      <a:pt x="1114" y="70"/>
                      <a:pt x="928" y="1"/>
                      <a:pt x="74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6306550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2" y="1"/>
                    </a:moveTo>
                    <a:cubicBezTo>
                      <a:pt x="364" y="1"/>
                      <a:pt x="0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80" y="1475"/>
                      <a:pt x="1725" y="687"/>
                      <a:pt x="1265" y="227"/>
                    </a:cubicBezTo>
                    <a:cubicBezTo>
                      <a:pt x="1114" y="70"/>
                      <a:pt x="927" y="1"/>
                      <a:pt x="74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6419900" y="853775"/>
                <a:ext cx="29175" cy="24775"/>
              </a:xfrm>
              <a:custGeom>
                <a:rect b="b" l="l" r="r" t="t"/>
                <a:pathLst>
                  <a:path extrusionOk="0" h="991" w="1167">
                    <a:moveTo>
                      <a:pt x="493" y="1"/>
                    </a:moveTo>
                    <a:cubicBezTo>
                      <a:pt x="214" y="1"/>
                      <a:pt x="1" y="231"/>
                      <a:pt x="17" y="510"/>
                    </a:cubicBezTo>
                    <a:cubicBezTo>
                      <a:pt x="17" y="805"/>
                      <a:pt x="256" y="991"/>
                      <a:pt x="504" y="991"/>
                    </a:cubicBezTo>
                    <a:cubicBezTo>
                      <a:pt x="629" y="991"/>
                      <a:pt x="756" y="943"/>
                      <a:pt x="855" y="839"/>
                    </a:cubicBezTo>
                    <a:cubicBezTo>
                      <a:pt x="1167" y="527"/>
                      <a:pt x="937" y="1"/>
                      <a:pt x="49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7043775" y="976225"/>
                <a:ext cx="99850" cy="82125"/>
              </a:xfrm>
              <a:custGeom>
                <a:rect b="b" l="l" r="r" t="t"/>
                <a:pathLst>
                  <a:path extrusionOk="0" h="3285" w="3994">
                    <a:moveTo>
                      <a:pt x="1792" y="297"/>
                    </a:moveTo>
                    <a:cubicBezTo>
                      <a:pt x="2474" y="297"/>
                      <a:pt x="3128" y="821"/>
                      <a:pt x="3139" y="1625"/>
                    </a:cubicBezTo>
                    <a:cubicBezTo>
                      <a:pt x="3139" y="2364"/>
                      <a:pt x="2547" y="2972"/>
                      <a:pt x="1792" y="2989"/>
                    </a:cubicBezTo>
                    <a:cubicBezTo>
                      <a:pt x="609" y="2989"/>
                      <a:pt x="1" y="1543"/>
                      <a:pt x="839" y="705"/>
                    </a:cubicBezTo>
                    <a:cubicBezTo>
                      <a:pt x="1115" y="424"/>
                      <a:pt x="1457" y="297"/>
                      <a:pt x="1792" y="297"/>
                    </a:cubicBezTo>
                    <a:close/>
                    <a:moveTo>
                      <a:pt x="1802" y="0"/>
                    </a:moveTo>
                    <a:cubicBezTo>
                      <a:pt x="966" y="0"/>
                      <a:pt x="160" y="642"/>
                      <a:pt x="149" y="1625"/>
                    </a:cubicBezTo>
                    <a:cubicBezTo>
                      <a:pt x="149" y="2529"/>
                      <a:pt x="888" y="3284"/>
                      <a:pt x="1792" y="3284"/>
                    </a:cubicBezTo>
                    <a:cubicBezTo>
                      <a:pt x="3254" y="3284"/>
                      <a:pt x="3993" y="1527"/>
                      <a:pt x="2958" y="492"/>
                    </a:cubicBezTo>
                    <a:cubicBezTo>
                      <a:pt x="2625" y="153"/>
                      <a:pt x="2210" y="0"/>
                      <a:pt x="1802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6193175" y="643075"/>
                <a:ext cx="82175" cy="83400"/>
              </a:xfrm>
              <a:custGeom>
                <a:rect b="b" l="l" r="r" t="t"/>
                <a:pathLst>
                  <a:path extrusionOk="0" h="3336" w="3287">
                    <a:moveTo>
                      <a:pt x="1644" y="313"/>
                    </a:moveTo>
                    <a:cubicBezTo>
                      <a:pt x="2399" y="313"/>
                      <a:pt x="2991" y="921"/>
                      <a:pt x="2991" y="1660"/>
                    </a:cubicBezTo>
                    <a:cubicBezTo>
                      <a:pt x="3007" y="2416"/>
                      <a:pt x="2399" y="3024"/>
                      <a:pt x="1644" y="3024"/>
                    </a:cubicBezTo>
                    <a:cubicBezTo>
                      <a:pt x="904" y="3024"/>
                      <a:pt x="297" y="2416"/>
                      <a:pt x="313" y="1677"/>
                    </a:cubicBezTo>
                    <a:cubicBezTo>
                      <a:pt x="297" y="921"/>
                      <a:pt x="904" y="313"/>
                      <a:pt x="1644" y="313"/>
                    </a:cubicBezTo>
                    <a:close/>
                    <a:moveTo>
                      <a:pt x="1644" y="1"/>
                    </a:moveTo>
                    <a:cubicBezTo>
                      <a:pt x="740" y="1"/>
                      <a:pt x="1" y="757"/>
                      <a:pt x="1" y="1660"/>
                    </a:cubicBezTo>
                    <a:cubicBezTo>
                      <a:pt x="1" y="2580"/>
                      <a:pt x="740" y="3319"/>
                      <a:pt x="1644" y="3336"/>
                    </a:cubicBezTo>
                    <a:cubicBezTo>
                      <a:pt x="2564" y="3319"/>
                      <a:pt x="3287" y="2580"/>
                      <a:pt x="3287" y="1660"/>
                    </a:cubicBezTo>
                    <a:cubicBezTo>
                      <a:pt x="3287" y="757"/>
                      <a:pt x="2564" y="1"/>
                      <a:pt x="164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7010525" y="1609975"/>
                <a:ext cx="99825" cy="82525"/>
              </a:xfrm>
              <a:custGeom>
                <a:rect b="b" l="l" r="r" t="t"/>
                <a:pathLst>
                  <a:path extrusionOk="0" h="3301" w="3993">
                    <a:moveTo>
                      <a:pt x="1784" y="301"/>
                    </a:moveTo>
                    <a:cubicBezTo>
                      <a:pt x="2469" y="301"/>
                      <a:pt x="3127" y="829"/>
                      <a:pt x="3138" y="1625"/>
                    </a:cubicBezTo>
                    <a:cubicBezTo>
                      <a:pt x="3155" y="2381"/>
                      <a:pt x="2547" y="2988"/>
                      <a:pt x="1807" y="2988"/>
                    </a:cubicBezTo>
                    <a:cubicBezTo>
                      <a:pt x="608" y="2988"/>
                      <a:pt x="0" y="1543"/>
                      <a:pt x="838" y="705"/>
                    </a:cubicBezTo>
                    <a:cubicBezTo>
                      <a:pt x="1112" y="425"/>
                      <a:pt x="1451" y="301"/>
                      <a:pt x="1784" y="301"/>
                    </a:cubicBezTo>
                    <a:close/>
                    <a:moveTo>
                      <a:pt x="1810" y="0"/>
                    </a:moveTo>
                    <a:cubicBezTo>
                      <a:pt x="972" y="0"/>
                      <a:pt x="170" y="642"/>
                      <a:pt x="148" y="1625"/>
                    </a:cubicBezTo>
                    <a:cubicBezTo>
                      <a:pt x="148" y="2545"/>
                      <a:pt x="887" y="3284"/>
                      <a:pt x="1791" y="3301"/>
                    </a:cubicBezTo>
                    <a:cubicBezTo>
                      <a:pt x="3253" y="3301"/>
                      <a:pt x="3992" y="1543"/>
                      <a:pt x="2974" y="491"/>
                    </a:cubicBezTo>
                    <a:cubicBezTo>
                      <a:pt x="2635" y="152"/>
                      <a:pt x="2218" y="0"/>
                      <a:pt x="1810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7042975" y="163865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503" y="1"/>
                    </a:moveTo>
                    <a:cubicBezTo>
                      <a:pt x="253" y="1"/>
                      <a:pt x="17" y="191"/>
                      <a:pt x="17" y="478"/>
                    </a:cubicBezTo>
                    <a:cubicBezTo>
                      <a:pt x="0" y="757"/>
                      <a:pt x="230" y="971"/>
                      <a:pt x="493" y="971"/>
                    </a:cubicBezTo>
                    <a:cubicBezTo>
                      <a:pt x="937" y="971"/>
                      <a:pt x="1150" y="445"/>
                      <a:pt x="854" y="149"/>
                    </a:cubicBezTo>
                    <a:cubicBezTo>
                      <a:pt x="752" y="47"/>
                      <a:pt x="626" y="1"/>
                      <a:pt x="50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6517650" y="85420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658" y="0"/>
                    </a:moveTo>
                    <a:cubicBezTo>
                      <a:pt x="214" y="0"/>
                      <a:pt x="1" y="510"/>
                      <a:pt x="313" y="822"/>
                    </a:cubicBezTo>
                    <a:cubicBezTo>
                      <a:pt x="410" y="924"/>
                      <a:pt x="532" y="970"/>
                      <a:pt x="653" y="970"/>
                    </a:cubicBezTo>
                    <a:cubicBezTo>
                      <a:pt x="899" y="970"/>
                      <a:pt x="1140" y="780"/>
                      <a:pt x="1151" y="493"/>
                    </a:cubicBezTo>
                    <a:cubicBezTo>
                      <a:pt x="1151" y="214"/>
                      <a:pt x="921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6829400" y="1220550"/>
                <a:ext cx="137900" cy="482000"/>
              </a:xfrm>
              <a:custGeom>
                <a:rect b="b" l="l" r="r" t="t"/>
                <a:pathLst>
                  <a:path extrusionOk="0" h="19280" w="5516">
                    <a:moveTo>
                      <a:pt x="0" y="1"/>
                    </a:moveTo>
                    <a:lnTo>
                      <a:pt x="0" y="14097"/>
                    </a:lnTo>
                    <a:lnTo>
                      <a:pt x="4403" y="18549"/>
                    </a:lnTo>
                    <a:cubicBezTo>
                      <a:pt x="4370" y="18615"/>
                      <a:pt x="4354" y="18697"/>
                      <a:pt x="4354" y="18779"/>
                    </a:cubicBezTo>
                    <a:cubicBezTo>
                      <a:pt x="4354" y="19077"/>
                      <a:pt x="4592" y="19279"/>
                      <a:pt x="4848" y="19279"/>
                    </a:cubicBezTo>
                    <a:cubicBezTo>
                      <a:pt x="4972" y="19279"/>
                      <a:pt x="5101" y="19232"/>
                      <a:pt x="5208" y="19124"/>
                    </a:cubicBezTo>
                    <a:cubicBezTo>
                      <a:pt x="5516" y="18816"/>
                      <a:pt x="5297" y="18286"/>
                      <a:pt x="4851" y="18286"/>
                    </a:cubicBezTo>
                    <a:cubicBezTo>
                      <a:pt x="4844" y="18286"/>
                      <a:pt x="4837" y="18286"/>
                      <a:pt x="4830" y="18286"/>
                    </a:cubicBezTo>
                    <a:cubicBezTo>
                      <a:pt x="4764" y="18286"/>
                      <a:pt x="4682" y="18303"/>
                      <a:pt x="4617" y="18335"/>
                    </a:cubicBezTo>
                    <a:lnTo>
                      <a:pt x="312" y="13965"/>
                    </a:lnTo>
                    <a:lnTo>
                      <a:pt x="312" y="6244"/>
                    </a:lnTo>
                    <a:lnTo>
                      <a:pt x="2530" y="8495"/>
                    </a:lnTo>
                    <a:lnTo>
                      <a:pt x="2530" y="12963"/>
                    </a:lnTo>
                    <a:lnTo>
                      <a:pt x="2826" y="12963"/>
                    </a:lnTo>
                    <a:lnTo>
                      <a:pt x="2826" y="8363"/>
                    </a:lnTo>
                    <a:lnTo>
                      <a:pt x="312" y="58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5995625" y="628300"/>
                <a:ext cx="170475" cy="171300"/>
              </a:xfrm>
              <a:custGeom>
                <a:rect b="b" l="l" r="r" t="t"/>
                <a:pathLst>
                  <a:path extrusionOk="0" h="6852" w="6819">
                    <a:moveTo>
                      <a:pt x="493" y="0"/>
                    </a:moveTo>
                    <a:cubicBezTo>
                      <a:pt x="231" y="0"/>
                      <a:pt x="1" y="214"/>
                      <a:pt x="17" y="493"/>
                    </a:cubicBezTo>
                    <a:cubicBezTo>
                      <a:pt x="17" y="756"/>
                      <a:pt x="231" y="970"/>
                      <a:pt x="493" y="970"/>
                    </a:cubicBezTo>
                    <a:cubicBezTo>
                      <a:pt x="576" y="970"/>
                      <a:pt x="658" y="953"/>
                      <a:pt x="740" y="920"/>
                    </a:cubicBezTo>
                    <a:lnTo>
                      <a:pt x="6589" y="6851"/>
                    </a:lnTo>
                    <a:lnTo>
                      <a:pt x="6819" y="6654"/>
                    </a:lnTo>
                    <a:lnTo>
                      <a:pt x="937" y="690"/>
                    </a:lnTo>
                    <a:cubicBezTo>
                      <a:pt x="970" y="625"/>
                      <a:pt x="986" y="559"/>
                      <a:pt x="986" y="493"/>
                    </a:cubicBezTo>
                    <a:cubicBezTo>
                      <a:pt x="986" y="214"/>
                      <a:pt x="773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5267425" y="784775"/>
                <a:ext cx="1094175" cy="211975"/>
              </a:xfrm>
              <a:custGeom>
                <a:rect b="b" l="l" r="r" t="t"/>
                <a:pathLst>
                  <a:path extrusionOk="0" h="8479" w="43767">
                    <a:moveTo>
                      <a:pt x="18006" y="2038"/>
                    </a:moveTo>
                    <a:lnTo>
                      <a:pt x="19370" y="4437"/>
                    </a:lnTo>
                    <a:lnTo>
                      <a:pt x="18006" y="6819"/>
                    </a:lnTo>
                    <a:lnTo>
                      <a:pt x="15279" y="6819"/>
                    </a:lnTo>
                    <a:lnTo>
                      <a:pt x="13915" y="4437"/>
                    </a:lnTo>
                    <a:lnTo>
                      <a:pt x="14474" y="3467"/>
                    </a:lnTo>
                    <a:lnTo>
                      <a:pt x="14507" y="3467"/>
                    </a:lnTo>
                    <a:lnTo>
                      <a:pt x="14507" y="3418"/>
                    </a:lnTo>
                    <a:lnTo>
                      <a:pt x="15279" y="2054"/>
                    </a:lnTo>
                    <a:lnTo>
                      <a:pt x="18006" y="2038"/>
                    </a:lnTo>
                    <a:close/>
                    <a:moveTo>
                      <a:pt x="21916" y="1"/>
                    </a:moveTo>
                    <a:cubicBezTo>
                      <a:pt x="21259" y="1"/>
                      <a:pt x="21259" y="987"/>
                      <a:pt x="21916" y="987"/>
                    </a:cubicBezTo>
                    <a:cubicBezTo>
                      <a:pt x="22130" y="987"/>
                      <a:pt x="22311" y="855"/>
                      <a:pt x="22376" y="658"/>
                    </a:cubicBezTo>
                    <a:lnTo>
                      <a:pt x="27666" y="658"/>
                    </a:lnTo>
                    <a:lnTo>
                      <a:pt x="31231" y="4289"/>
                    </a:lnTo>
                    <a:lnTo>
                      <a:pt x="19633" y="4289"/>
                    </a:lnTo>
                    <a:lnTo>
                      <a:pt x="18187" y="1742"/>
                    </a:lnTo>
                    <a:lnTo>
                      <a:pt x="15131" y="1742"/>
                    </a:lnTo>
                    <a:lnTo>
                      <a:pt x="14310" y="3172"/>
                    </a:lnTo>
                    <a:lnTo>
                      <a:pt x="6342" y="3172"/>
                    </a:lnTo>
                    <a:cubicBezTo>
                      <a:pt x="6263" y="2934"/>
                      <a:pt x="6067" y="2826"/>
                      <a:pt x="5873" y="2826"/>
                    </a:cubicBezTo>
                    <a:cubicBezTo>
                      <a:pt x="5622" y="2826"/>
                      <a:pt x="5372" y="3005"/>
                      <a:pt x="5372" y="3319"/>
                    </a:cubicBezTo>
                    <a:cubicBezTo>
                      <a:pt x="5372" y="3634"/>
                      <a:pt x="5622" y="3813"/>
                      <a:pt x="5873" y="3813"/>
                    </a:cubicBezTo>
                    <a:cubicBezTo>
                      <a:pt x="6067" y="3813"/>
                      <a:pt x="6263" y="3704"/>
                      <a:pt x="6342" y="3467"/>
                    </a:cubicBezTo>
                    <a:lnTo>
                      <a:pt x="14129" y="3467"/>
                    </a:lnTo>
                    <a:lnTo>
                      <a:pt x="13669" y="4289"/>
                    </a:lnTo>
                    <a:lnTo>
                      <a:pt x="0" y="4289"/>
                    </a:lnTo>
                    <a:lnTo>
                      <a:pt x="0" y="4601"/>
                    </a:lnTo>
                    <a:lnTo>
                      <a:pt x="13669" y="4601"/>
                    </a:lnTo>
                    <a:lnTo>
                      <a:pt x="15115" y="7131"/>
                    </a:lnTo>
                    <a:lnTo>
                      <a:pt x="18187" y="7131"/>
                    </a:lnTo>
                    <a:lnTo>
                      <a:pt x="19633" y="4601"/>
                    </a:lnTo>
                    <a:lnTo>
                      <a:pt x="39742" y="4601"/>
                    </a:lnTo>
                    <a:lnTo>
                      <a:pt x="43553" y="8478"/>
                    </a:lnTo>
                    <a:lnTo>
                      <a:pt x="43767" y="8248"/>
                    </a:lnTo>
                    <a:lnTo>
                      <a:pt x="39857" y="4289"/>
                    </a:lnTo>
                    <a:lnTo>
                      <a:pt x="31659" y="4289"/>
                    </a:lnTo>
                    <a:lnTo>
                      <a:pt x="27781" y="346"/>
                    </a:lnTo>
                    <a:lnTo>
                      <a:pt x="22393" y="346"/>
                    </a:lnTo>
                    <a:cubicBezTo>
                      <a:pt x="22327" y="149"/>
                      <a:pt x="22146" y="1"/>
                      <a:pt x="2191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5883900" y="924850"/>
                <a:ext cx="37825" cy="43550"/>
              </a:xfrm>
              <a:custGeom>
                <a:rect b="b" l="l" r="r" t="t"/>
                <a:pathLst>
                  <a:path extrusionOk="0" h="1742" w="1513">
                    <a:moveTo>
                      <a:pt x="1463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6811725" y="2031325"/>
                <a:ext cx="43150" cy="38625"/>
              </a:xfrm>
              <a:custGeom>
                <a:rect b="b" l="l" r="r" t="t"/>
                <a:pathLst>
                  <a:path extrusionOk="0" h="1545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6422775" y="693600"/>
                <a:ext cx="43550" cy="38625"/>
              </a:xfrm>
              <a:custGeom>
                <a:rect b="b" l="l" r="r" t="t"/>
                <a:pathLst>
                  <a:path extrusionOk="0" h="1545" w="1742">
                    <a:moveTo>
                      <a:pt x="838" y="1"/>
                    </a:moveTo>
                    <a:lnTo>
                      <a:pt x="428" y="773"/>
                    </a:lnTo>
                    <a:lnTo>
                      <a:pt x="1" y="1545"/>
                    </a:lnTo>
                    <a:lnTo>
                      <a:pt x="871" y="1512"/>
                    </a:lnTo>
                    <a:lnTo>
                      <a:pt x="1742" y="1496"/>
                    </a:lnTo>
                    <a:lnTo>
                      <a:pt x="1282" y="756"/>
                    </a:lnTo>
                    <a:lnTo>
                      <a:pt x="83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6568175" y="1162225"/>
                <a:ext cx="37800" cy="43575"/>
              </a:xfrm>
              <a:custGeom>
                <a:rect b="b" l="l" r="r" t="t"/>
                <a:pathLst>
                  <a:path extrusionOk="0" h="1743" w="1512">
                    <a:moveTo>
                      <a:pt x="1463" y="1"/>
                    </a:moveTo>
                    <a:lnTo>
                      <a:pt x="723" y="444"/>
                    </a:lnTo>
                    <a:lnTo>
                      <a:pt x="0" y="905"/>
                    </a:lnTo>
                    <a:lnTo>
                      <a:pt x="756" y="1332"/>
                    </a:lnTo>
                    <a:lnTo>
                      <a:pt x="1512" y="1742"/>
                    </a:lnTo>
                    <a:lnTo>
                      <a:pt x="1495" y="87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5722075" y="1117475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480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29" y="1742"/>
                    </a:lnTo>
                    <a:lnTo>
                      <a:pt x="1496" y="871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5229625" y="873900"/>
                <a:ext cx="38225" cy="43575"/>
              </a:xfrm>
              <a:custGeom>
                <a:rect b="b" l="l" r="r" t="t"/>
                <a:pathLst>
                  <a:path extrusionOk="0" h="1743" w="1529">
                    <a:moveTo>
                      <a:pt x="1479" y="1"/>
                    </a:moveTo>
                    <a:lnTo>
                      <a:pt x="740" y="461"/>
                    </a:lnTo>
                    <a:lnTo>
                      <a:pt x="1" y="904"/>
                    </a:lnTo>
                    <a:lnTo>
                      <a:pt x="757" y="1332"/>
                    </a:lnTo>
                    <a:lnTo>
                      <a:pt x="1529" y="1742"/>
                    </a:lnTo>
                    <a:lnTo>
                      <a:pt x="1496" y="872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5935250" y="924850"/>
                <a:ext cx="37800" cy="43550"/>
              </a:xfrm>
              <a:custGeom>
                <a:rect b="b" l="l" r="r" t="t"/>
                <a:pathLst>
                  <a:path extrusionOk="0" h="1742" w="1512">
                    <a:moveTo>
                      <a:pt x="1479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6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5630900" y="849675"/>
                <a:ext cx="104775" cy="92025"/>
              </a:xfrm>
              <a:custGeom>
                <a:rect b="b" l="l" r="r" t="t"/>
                <a:pathLst>
                  <a:path extrusionOk="0" h="3681" w="4191">
                    <a:moveTo>
                      <a:pt x="3089" y="116"/>
                    </a:moveTo>
                    <a:lnTo>
                      <a:pt x="4075" y="1841"/>
                    </a:lnTo>
                    <a:lnTo>
                      <a:pt x="3089" y="3566"/>
                    </a:lnTo>
                    <a:lnTo>
                      <a:pt x="1118" y="3566"/>
                    </a:lnTo>
                    <a:lnTo>
                      <a:pt x="149" y="1841"/>
                    </a:lnTo>
                    <a:lnTo>
                      <a:pt x="1118" y="116"/>
                    </a:lnTo>
                    <a:close/>
                    <a:moveTo>
                      <a:pt x="1052" y="1"/>
                    </a:moveTo>
                    <a:lnTo>
                      <a:pt x="1" y="1841"/>
                    </a:lnTo>
                    <a:lnTo>
                      <a:pt x="1052" y="3681"/>
                    </a:lnTo>
                    <a:lnTo>
                      <a:pt x="3155" y="3681"/>
                    </a:lnTo>
                    <a:lnTo>
                      <a:pt x="4190" y="1841"/>
                    </a:lnTo>
                    <a:lnTo>
                      <a:pt x="3155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6992025" y="1092425"/>
                <a:ext cx="63700" cy="55875"/>
              </a:xfrm>
              <a:custGeom>
                <a:rect b="b" l="l" r="r" t="t"/>
                <a:pathLst>
                  <a:path extrusionOk="0" h="2235" w="2548">
                    <a:moveTo>
                      <a:pt x="642" y="0"/>
                    </a:moveTo>
                    <a:lnTo>
                      <a:pt x="1" y="1117"/>
                    </a:lnTo>
                    <a:lnTo>
                      <a:pt x="642" y="2234"/>
                    </a:lnTo>
                    <a:lnTo>
                      <a:pt x="1907" y="2234"/>
                    </a:lnTo>
                    <a:lnTo>
                      <a:pt x="2547" y="1117"/>
                    </a:lnTo>
                    <a:lnTo>
                      <a:pt x="1907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6698375" y="1879350"/>
                <a:ext cx="54650" cy="48075"/>
              </a:xfrm>
              <a:custGeom>
                <a:rect b="b" l="l" r="r" t="t"/>
                <a:pathLst>
                  <a:path extrusionOk="0" h="1923" w="2186">
                    <a:moveTo>
                      <a:pt x="542" y="1"/>
                    </a:moveTo>
                    <a:lnTo>
                      <a:pt x="0" y="954"/>
                    </a:lnTo>
                    <a:lnTo>
                      <a:pt x="542" y="1923"/>
                    </a:lnTo>
                    <a:lnTo>
                      <a:pt x="1643" y="1923"/>
                    </a:lnTo>
                    <a:lnTo>
                      <a:pt x="2185" y="954"/>
                    </a:lnTo>
                    <a:lnTo>
                      <a:pt x="164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6428125" y="967550"/>
                <a:ext cx="112150" cy="98600"/>
              </a:xfrm>
              <a:custGeom>
                <a:rect b="b" l="l" r="r" t="t"/>
                <a:pathLst>
                  <a:path extrusionOk="0" h="3944" w="4486">
                    <a:moveTo>
                      <a:pt x="3302" y="116"/>
                    </a:moveTo>
                    <a:lnTo>
                      <a:pt x="4337" y="1972"/>
                    </a:lnTo>
                    <a:lnTo>
                      <a:pt x="3302" y="3812"/>
                    </a:lnTo>
                    <a:lnTo>
                      <a:pt x="1199" y="3812"/>
                    </a:lnTo>
                    <a:lnTo>
                      <a:pt x="148" y="1972"/>
                    </a:lnTo>
                    <a:lnTo>
                      <a:pt x="1199" y="116"/>
                    </a:lnTo>
                    <a:close/>
                    <a:moveTo>
                      <a:pt x="1117" y="1"/>
                    </a:moveTo>
                    <a:lnTo>
                      <a:pt x="0" y="1972"/>
                    </a:lnTo>
                    <a:lnTo>
                      <a:pt x="1117" y="3944"/>
                    </a:lnTo>
                    <a:lnTo>
                      <a:pt x="3352" y="3944"/>
                    </a:lnTo>
                    <a:lnTo>
                      <a:pt x="4485" y="1972"/>
                    </a:lnTo>
                    <a:lnTo>
                      <a:pt x="336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5984525" y="1126925"/>
                <a:ext cx="374625" cy="24650"/>
              </a:xfrm>
              <a:custGeom>
                <a:rect b="b" l="l" r="r" t="t"/>
                <a:pathLst>
                  <a:path extrusionOk="0" h="986" w="14985">
                    <a:moveTo>
                      <a:pt x="658" y="0"/>
                    </a:moveTo>
                    <a:cubicBezTo>
                      <a:pt x="1" y="0"/>
                      <a:pt x="1" y="986"/>
                      <a:pt x="658" y="986"/>
                    </a:cubicBezTo>
                    <a:cubicBezTo>
                      <a:pt x="872" y="986"/>
                      <a:pt x="1052" y="854"/>
                      <a:pt x="1118" y="657"/>
                    </a:cubicBezTo>
                    <a:lnTo>
                      <a:pt x="14984" y="657"/>
                    </a:lnTo>
                    <a:lnTo>
                      <a:pt x="14984" y="345"/>
                    </a:lnTo>
                    <a:lnTo>
                      <a:pt x="1118" y="345"/>
                    </a:lnTo>
                    <a:cubicBezTo>
                      <a:pt x="1052" y="131"/>
                      <a:pt x="872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6854025" y="2214100"/>
                <a:ext cx="38225" cy="33700"/>
              </a:xfrm>
              <a:custGeom>
                <a:rect b="b" l="l" r="r" t="t"/>
                <a:pathLst>
                  <a:path extrusionOk="0" h="1348" w="1529">
                    <a:moveTo>
                      <a:pt x="1" y="0"/>
                    </a:moveTo>
                    <a:lnTo>
                      <a:pt x="379" y="674"/>
                    </a:lnTo>
                    <a:lnTo>
                      <a:pt x="773" y="1347"/>
                    </a:lnTo>
                    <a:lnTo>
                      <a:pt x="1151" y="674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6073675" y="659925"/>
                <a:ext cx="315450" cy="318325"/>
              </a:xfrm>
              <a:custGeom>
                <a:rect b="b" l="l" r="r" t="t"/>
                <a:pathLst>
                  <a:path extrusionOk="0" h="12733" w="12618">
                    <a:moveTo>
                      <a:pt x="493" y="0"/>
                    </a:moveTo>
                    <a:cubicBezTo>
                      <a:pt x="214" y="0"/>
                      <a:pt x="0" y="214"/>
                      <a:pt x="0" y="493"/>
                    </a:cubicBezTo>
                    <a:cubicBezTo>
                      <a:pt x="0" y="773"/>
                      <a:pt x="214" y="986"/>
                      <a:pt x="493" y="986"/>
                    </a:cubicBezTo>
                    <a:cubicBezTo>
                      <a:pt x="575" y="986"/>
                      <a:pt x="674" y="970"/>
                      <a:pt x="756" y="920"/>
                    </a:cubicBezTo>
                    <a:lnTo>
                      <a:pt x="12404" y="12733"/>
                    </a:lnTo>
                    <a:lnTo>
                      <a:pt x="12617" y="12503"/>
                    </a:lnTo>
                    <a:lnTo>
                      <a:pt x="10054" y="9907"/>
                    </a:lnTo>
                    <a:lnTo>
                      <a:pt x="10054" y="6391"/>
                    </a:lnTo>
                    <a:lnTo>
                      <a:pt x="7738" y="4042"/>
                    </a:lnTo>
                    <a:lnTo>
                      <a:pt x="7524" y="4256"/>
                    </a:lnTo>
                    <a:lnTo>
                      <a:pt x="9759" y="6523"/>
                    </a:lnTo>
                    <a:lnTo>
                      <a:pt x="9759" y="9595"/>
                    </a:lnTo>
                    <a:lnTo>
                      <a:pt x="953" y="674"/>
                    </a:lnTo>
                    <a:cubicBezTo>
                      <a:pt x="969" y="625"/>
                      <a:pt x="986" y="559"/>
                      <a:pt x="986" y="493"/>
                    </a:cubicBezTo>
                    <a:cubicBezTo>
                      <a:pt x="986" y="214"/>
                      <a:pt x="756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6890175" y="1281750"/>
                <a:ext cx="43150" cy="38650"/>
              </a:xfrm>
              <a:custGeom>
                <a:rect b="b" l="l" r="r" t="t"/>
                <a:pathLst>
                  <a:path extrusionOk="0" h="1546" w="1726">
                    <a:moveTo>
                      <a:pt x="1726" y="1"/>
                    </a:moveTo>
                    <a:lnTo>
                      <a:pt x="855" y="34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6890175" y="1229600"/>
                <a:ext cx="43150" cy="38225"/>
              </a:xfrm>
              <a:custGeom>
                <a:rect b="b" l="l" r="r" t="t"/>
                <a:pathLst>
                  <a:path extrusionOk="0" h="1529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33"/>
                    </a:lnTo>
                    <a:lnTo>
                      <a:pt x="444" y="789"/>
                    </a:lnTo>
                    <a:lnTo>
                      <a:pt x="888" y="1528"/>
                    </a:lnTo>
                    <a:lnTo>
                      <a:pt x="1315" y="772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708855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89" y="1282"/>
                    </a:lnTo>
                    <a:lnTo>
                      <a:pt x="1529" y="838"/>
                    </a:lnTo>
                    <a:lnTo>
                      <a:pt x="773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703680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73" y="1282"/>
                    </a:lnTo>
                    <a:lnTo>
                      <a:pt x="1529" y="838"/>
                    </a:lnTo>
                    <a:lnTo>
                      <a:pt x="756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6810075" y="2190275"/>
                <a:ext cx="126125" cy="444425"/>
              </a:xfrm>
              <a:custGeom>
                <a:rect b="b" l="l" r="r" t="t"/>
                <a:pathLst>
                  <a:path extrusionOk="0" h="17777" w="5045">
                    <a:moveTo>
                      <a:pt x="4519" y="312"/>
                    </a:moveTo>
                    <a:lnTo>
                      <a:pt x="2515" y="3812"/>
                    </a:lnTo>
                    <a:lnTo>
                      <a:pt x="527" y="312"/>
                    </a:lnTo>
                    <a:close/>
                    <a:moveTo>
                      <a:pt x="1" y="0"/>
                    </a:moveTo>
                    <a:lnTo>
                      <a:pt x="2367" y="4173"/>
                    </a:lnTo>
                    <a:lnTo>
                      <a:pt x="2367" y="7295"/>
                    </a:lnTo>
                    <a:lnTo>
                      <a:pt x="1167" y="8527"/>
                    </a:lnTo>
                    <a:lnTo>
                      <a:pt x="1167" y="13127"/>
                    </a:lnTo>
                    <a:cubicBezTo>
                      <a:pt x="642" y="13291"/>
                      <a:pt x="773" y="14063"/>
                      <a:pt x="1315" y="14063"/>
                    </a:cubicBezTo>
                    <a:cubicBezTo>
                      <a:pt x="1874" y="14063"/>
                      <a:pt x="2005" y="13291"/>
                      <a:pt x="1480" y="13127"/>
                    </a:cubicBezTo>
                    <a:lnTo>
                      <a:pt x="1480" y="8658"/>
                    </a:lnTo>
                    <a:lnTo>
                      <a:pt x="2367" y="7738"/>
                    </a:lnTo>
                    <a:lnTo>
                      <a:pt x="2367" y="16298"/>
                    </a:lnTo>
                    <a:cubicBezTo>
                      <a:pt x="1595" y="16478"/>
                      <a:pt x="1595" y="17596"/>
                      <a:pt x="2367" y="17760"/>
                    </a:cubicBezTo>
                    <a:lnTo>
                      <a:pt x="2367" y="17776"/>
                    </a:lnTo>
                    <a:lnTo>
                      <a:pt x="2679" y="17776"/>
                    </a:lnTo>
                    <a:lnTo>
                      <a:pt x="2679" y="17760"/>
                    </a:lnTo>
                    <a:cubicBezTo>
                      <a:pt x="3451" y="17596"/>
                      <a:pt x="3451" y="16478"/>
                      <a:pt x="2679" y="16298"/>
                    </a:cubicBezTo>
                    <a:lnTo>
                      <a:pt x="2679" y="4173"/>
                    </a:lnTo>
                    <a:lnTo>
                      <a:pt x="5045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6920150" y="1990650"/>
                <a:ext cx="83400" cy="301500"/>
              </a:xfrm>
              <a:custGeom>
                <a:rect b="b" l="l" r="r" t="t"/>
                <a:pathLst>
                  <a:path extrusionOk="0" h="12060" w="3336">
                    <a:moveTo>
                      <a:pt x="182" y="1"/>
                    </a:moveTo>
                    <a:lnTo>
                      <a:pt x="1" y="247"/>
                    </a:lnTo>
                    <a:lnTo>
                      <a:pt x="3040" y="2745"/>
                    </a:lnTo>
                    <a:lnTo>
                      <a:pt x="3040" y="12060"/>
                    </a:lnTo>
                    <a:lnTo>
                      <a:pt x="3336" y="12060"/>
                    </a:lnTo>
                    <a:lnTo>
                      <a:pt x="3336" y="2597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6492200" y="592975"/>
                <a:ext cx="86675" cy="313825"/>
              </a:xfrm>
              <a:custGeom>
                <a:rect b="b" l="l" r="r" t="t"/>
                <a:pathLst>
                  <a:path extrusionOk="0" h="12553" w="3467">
                    <a:moveTo>
                      <a:pt x="1676" y="9579"/>
                    </a:moveTo>
                    <a:cubicBezTo>
                      <a:pt x="2859" y="9579"/>
                      <a:pt x="3467" y="11008"/>
                      <a:pt x="2629" y="11862"/>
                    </a:cubicBezTo>
                    <a:cubicBezTo>
                      <a:pt x="2355" y="12142"/>
                      <a:pt x="2016" y="12266"/>
                      <a:pt x="1683" y="12266"/>
                    </a:cubicBezTo>
                    <a:cubicBezTo>
                      <a:pt x="998" y="12266"/>
                      <a:pt x="340" y="11738"/>
                      <a:pt x="329" y="10942"/>
                    </a:cubicBezTo>
                    <a:cubicBezTo>
                      <a:pt x="329" y="10186"/>
                      <a:pt x="920" y="9579"/>
                      <a:pt x="1676" y="9579"/>
                    </a:cubicBezTo>
                    <a:close/>
                    <a:moveTo>
                      <a:pt x="1692" y="1"/>
                    </a:moveTo>
                    <a:cubicBezTo>
                      <a:pt x="1413" y="1"/>
                      <a:pt x="1199" y="214"/>
                      <a:pt x="1199" y="493"/>
                    </a:cubicBezTo>
                    <a:cubicBezTo>
                      <a:pt x="1199" y="691"/>
                      <a:pt x="1331" y="888"/>
                      <a:pt x="1528" y="953"/>
                    </a:cubicBezTo>
                    <a:lnTo>
                      <a:pt x="1528" y="9266"/>
                    </a:lnTo>
                    <a:cubicBezTo>
                      <a:pt x="641" y="9349"/>
                      <a:pt x="0" y="10104"/>
                      <a:pt x="33" y="10975"/>
                    </a:cubicBezTo>
                    <a:cubicBezTo>
                      <a:pt x="66" y="11862"/>
                      <a:pt x="789" y="12552"/>
                      <a:pt x="1676" y="12552"/>
                    </a:cubicBezTo>
                    <a:cubicBezTo>
                      <a:pt x="2546" y="12552"/>
                      <a:pt x="3269" y="11862"/>
                      <a:pt x="3319" y="10975"/>
                    </a:cubicBezTo>
                    <a:cubicBezTo>
                      <a:pt x="3352" y="10104"/>
                      <a:pt x="2694" y="9349"/>
                      <a:pt x="1824" y="9266"/>
                    </a:cubicBezTo>
                    <a:lnTo>
                      <a:pt x="1824" y="953"/>
                    </a:lnTo>
                    <a:cubicBezTo>
                      <a:pt x="2037" y="904"/>
                      <a:pt x="2169" y="707"/>
                      <a:pt x="2169" y="493"/>
                    </a:cubicBezTo>
                    <a:cubicBezTo>
                      <a:pt x="2169" y="214"/>
                      <a:pt x="1955" y="1"/>
                      <a:pt x="169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6110225" y="1042300"/>
                <a:ext cx="63675" cy="55900"/>
              </a:xfrm>
              <a:custGeom>
                <a:rect b="b" l="l" r="r" t="t"/>
                <a:pathLst>
                  <a:path extrusionOk="0" h="2236" w="2547">
                    <a:moveTo>
                      <a:pt x="641" y="1"/>
                    </a:moveTo>
                    <a:lnTo>
                      <a:pt x="0" y="1118"/>
                    </a:lnTo>
                    <a:lnTo>
                      <a:pt x="641" y="2235"/>
                    </a:lnTo>
                    <a:lnTo>
                      <a:pt x="1906" y="2235"/>
                    </a:lnTo>
                    <a:lnTo>
                      <a:pt x="2547" y="1118"/>
                    </a:lnTo>
                    <a:lnTo>
                      <a:pt x="190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6959175" y="1929475"/>
                <a:ext cx="63700" cy="55450"/>
              </a:xfrm>
              <a:custGeom>
                <a:rect b="b" l="l" r="r" t="t"/>
                <a:pathLst>
                  <a:path extrusionOk="0" h="2218" w="2548">
                    <a:moveTo>
                      <a:pt x="641" y="0"/>
                    </a:moveTo>
                    <a:lnTo>
                      <a:pt x="1" y="1117"/>
                    </a:lnTo>
                    <a:lnTo>
                      <a:pt x="641" y="2218"/>
                    </a:lnTo>
                    <a:lnTo>
                      <a:pt x="1906" y="2218"/>
                    </a:lnTo>
                    <a:lnTo>
                      <a:pt x="2547" y="1117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6673325" y="1685900"/>
                <a:ext cx="145400" cy="128175"/>
              </a:xfrm>
              <a:custGeom>
                <a:rect b="b" l="l" r="r" t="t"/>
                <a:pathLst>
                  <a:path extrusionOk="0" h="5127" w="5816">
                    <a:moveTo>
                      <a:pt x="5307" y="313"/>
                    </a:moveTo>
                    <a:lnTo>
                      <a:pt x="2908" y="4519"/>
                    </a:lnTo>
                    <a:lnTo>
                      <a:pt x="509" y="313"/>
                    </a:lnTo>
                    <a:close/>
                    <a:moveTo>
                      <a:pt x="0" y="1"/>
                    </a:moveTo>
                    <a:lnTo>
                      <a:pt x="2908" y="5127"/>
                    </a:lnTo>
                    <a:lnTo>
                      <a:pt x="581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5855575" y="1075175"/>
                <a:ext cx="109275" cy="128150"/>
              </a:xfrm>
              <a:custGeom>
                <a:rect b="b" l="l" r="r" t="t"/>
                <a:pathLst>
                  <a:path extrusionOk="0" h="5126" w="4371">
                    <a:moveTo>
                      <a:pt x="4058" y="542"/>
                    </a:moveTo>
                    <a:lnTo>
                      <a:pt x="4058" y="4584"/>
                    </a:lnTo>
                    <a:lnTo>
                      <a:pt x="592" y="2563"/>
                    </a:lnTo>
                    <a:lnTo>
                      <a:pt x="4058" y="542"/>
                    </a:lnTo>
                    <a:close/>
                    <a:moveTo>
                      <a:pt x="4370" y="0"/>
                    </a:moveTo>
                    <a:lnTo>
                      <a:pt x="0" y="2563"/>
                    </a:lnTo>
                    <a:lnTo>
                      <a:pt x="4370" y="5126"/>
                    </a:lnTo>
                    <a:lnTo>
                      <a:pt x="4370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6865950" y="1821575"/>
                <a:ext cx="70125" cy="59850"/>
              </a:xfrm>
              <a:custGeom>
                <a:rect b="b" l="l" r="r" t="t"/>
                <a:pathLst>
                  <a:path extrusionOk="0" h="2394" w="2805">
                    <a:moveTo>
                      <a:pt x="1207" y="1"/>
                    </a:moveTo>
                    <a:cubicBezTo>
                      <a:pt x="591" y="1"/>
                      <a:pt x="0" y="474"/>
                      <a:pt x="0" y="1195"/>
                    </a:cubicBezTo>
                    <a:cubicBezTo>
                      <a:pt x="0" y="1852"/>
                      <a:pt x="526" y="2394"/>
                      <a:pt x="1183" y="2394"/>
                    </a:cubicBezTo>
                    <a:cubicBezTo>
                      <a:pt x="1190" y="2394"/>
                      <a:pt x="1197" y="2394"/>
                      <a:pt x="1203" y="2394"/>
                    </a:cubicBezTo>
                    <a:cubicBezTo>
                      <a:pt x="2274" y="2394"/>
                      <a:pt x="2805" y="1108"/>
                      <a:pt x="2054" y="357"/>
                    </a:cubicBezTo>
                    <a:cubicBezTo>
                      <a:pt x="1808" y="111"/>
                      <a:pt x="1505" y="1"/>
                      <a:pt x="1207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5658425" y="873900"/>
                <a:ext cx="50125" cy="43575"/>
              </a:xfrm>
              <a:custGeom>
                <a:rect b="b" l="l" r="r" t="t"/>
                <a:pathLst>
                  <a:path extrusionOk="0" h="1743" w="2005">
                    <a:moveTo>
                      <a:pt x="510" y="1"/>
                    </a:moveTo>
                    <a:lnTo>
                      <a:pt x="0" y="872"/>
                    </a:lnTo>
                    <a:lnTo>
                      <a:pt x="510" y="1742"/>
                    </a:lnTo>
                    <a:lnTo>
                      <a:pt x="1496" y="1742"/>
                    </a:lnTo>
                    <a:lnTo>
                      <a:pt x="2005" y="872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6459750" y="995475"/>
                <a:ext cx="48900" cy="42750"/>
              </a:xfrm>
              <a:custGeom>
                <a:rect b="b" l="l" r="r" t="t"/>
                <a:pathLst>
                  <a:path extrusionOk="0" h="1710" w="1956">
                    <a:moveTo>
                      <a:pt x="493" y="1"/>
                    </a:moveTo>
                    <a:lnTo>
                      <a:pt x="0" y="855"/>
                    </a:lnTo>
                    <a:lnTo>
                      <a:pt x="493" y="1709"/>
                    </a:lnTo>
                    <a:lnTo>
                      <a:pt x="1462" y="1709"/>
                    </a:lnTo>
                    <a:lnTo>
                      <a:pt x="1955" y="855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6723425" y="1713425"/>
                <a:ext cx="45200" cy="39450"/>
              </a:xfrm>
              <a:custGeom>
                <a:rect b="b" l="l" r="r" t="t"/>
                <a:pathLst>
                  <a:path extrusionOk="0" h="1578" w="1808">
                    <a:moveTo>
                      <a:pt x="0" y="0"/>
                    </a:moveTo>
                    <a:lnTo>
                      <a:pt x="460" y="789"/>
                    </a:lnTo>
                    <a:lnTo>
                      <a:pt x="904" y="1578"/>
                    </a:lnTo>
                    <a:lnTo>
                      <a:pt x="1348" y="789"/>
                    </a:lnTo>
                    <a:lnTo>
                      <a:pt x="1808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5907725" y="1119925"/>
                <a:ext cx="33300" cy="38650"/>
              </a:xfrm>
              <a:custGeom>
                <a:rect b="b" l="l" r="r" t="t"/>
                <a:pathLst>
                  <a:path extrusionOk="0" h="1546" w="1332">
                    <a:moveTo>
                      <a:pt x="1332" y="1"/>
                    </a:moveTo>
                    <a:lnTo>
                      <a:pt x="674" y="379"/>
                    </a:lnTo>
                    <a:lnTo>
                      <a:pt x="1" y="773"/>
                    </a:lnTo>
                    <a:lnTo>
                      <a:pt x="674" y="1167"/>
                    </a:lnTo>
                    <a:lnTo>
                      <a:pt x="1332" y="1545"/>
                    </a:lnTo>
                    <a:lnTo>
                      <a:pt x="1332" y="773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1" name="Google Shape;171;p5"/>
          <p:cNvSpPr txBox="1"/>
          <p:nvPr>
            <p:ph type="title"/>
          </p:nvPr>
        </p:nvSpPr>
        <p:spPr>
          <a:xfrm>
            <a:off x="715200" y="42080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2" name="Google Shape;172;p5"/>
          <p:cNvSpPr txBox="1"/>
          <p:nvPr>
            <p:ph idx="1" type="subTitle"/>
          </p:nvPr>
        </p:nvSpPr>
        <p:spPr>
          <a:xfrm>
            <a:off x="1562100" y="1595075"/>
            <a:ext cx="60198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5"/>
          <p:cNvSpPr txBox="1"/>
          <p:nvPr>
            <p:ph idx="2" type="subTitle"/>
          </p:nvPr>
        </p:nvSpPr>
        <p:spPr>
          <a:xfrm>
            <a:off x="1562100" y="3141700"/>
            <a:ext cx="60198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6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rot="10800000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6"/>
          <p:cNvGrpSpPr/>
          <p:nvPr/>
        </p:nvGrpSpPr>
        <p:grpSpPr>
          <a:xfrm>
            <a:off x="-9529" y="-296348"/>
            <a:ext cx="9228571" cy="3217146"/>
            <a:chOff x="-9529" y="-296348"/>
            <a:chExt cx="9228571" cy="3217146"/>
          </a:xfrm>
        </p:grpSpPr>
        <p:sp>
          <p:nvSpPr>
            <p:cNvPr id="177" name="Google Shape;177;p6"/>
            <p:cNvSpPr/>
            <p:nvPr/>
          </p:nvSpPr>
          <p:spPr>
            <a:xfrm rot="5400000">
              <a:off x="-524036" y="499434"/>
              <a:ext cx="1707042" cy="678028"/>
            </a:xfrm>
            <a:custGeom>
              <a:rect b="b" l="l" r="r" t="t"/>
              <a:pathLst>
                <a:path extrusionOk="0" h="15327" w="31552">
                  <a:moveTo>
                    <a:pt x="0" y="15327"/>
                  </a:moveTo>
                  <a:lnTo>
                    <a:pt x="31551" y="15327"/>
                  </a:lnTo>
                  <a:cubicBezTo>
                    <a:pt x="27350" y="13248"/>
                    <a:pt x="23202" y="10630"/>
                    <a:pt x="19264" y="7716"/>
                  </a:cubicBezTo>
                  <a:cubicBezTo>
                    <a:pt x="8846" y="0"/>
                    <a:pt x="2998" y="539"/>
                    <a:pt x="0" y="2175"/>
                  </a:cubicBezTo>
                  <a:close/>
                </a:path>
              </a:pathLst>
            </a:custGeom>
            <a:solidFill>
              <a:srgbClr val="6F95D4">
                <a:alpha val="1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" name="Google Shape;178;p6"/>
            <p:cNvGrpSpPr/>
            <p:nvPr/>
          </p:nvGrpSpPr>
          <p:grpSpPr>
            <a:xfrm>
              <a:off x="6203152" y="-296348"/>
              <a:ext cx="3015890" cy="3217146"/>
              <a:chOff x="5229625" y="592975"/>
              <a:chExt cx="1914000" cy="2041725"/>
            </a:xfrm>
          </p:grpSpPr>
          <p:sp>
            <p:nvSpPr>
              <p:cNvPr id="179" name="Google Shape;179;p6"/>
              <p:cNvSpPr/>
              <p:nvPr/>
            </p:nvSpPr>
            <p:spPr>
              <a:xfrm>
                <a:off x="6221925" y="672250"/>
                <a:ext cx="24675" cy="24675"/>
              </a:xfrm>
              <a:custGeom>
                <a:rect b="b" l="l" r="r" t="t"/>
                <a:pathLst>
                  <a:path extrusionOk="0" h="987" w="987">
                    <a:moveTo>
                      <a:pt x="494" y="0"/>
                    </a:moveTo>
                    <a:cubicBezTo>
                      <a:pt x="231" y="0"/>
                      <a:pt x="1" y="230"/>
                      <a:pt x="1" y="493"/>
                    </a:cubicBezTo>
                    <a:cubicBezTo>
                      <a:pt x="1" y="772"/>
                      <a:pt x="231" y="986"/>
                      <a:pt x="494" y="986"/>
                    </a:cubicBezTo>
                    <a:cubicBezTo>
                      <a:pt x="773" y="986"/>
                      <a:pt x="987" y="772"/>
                      <a:pt x="987" y="493"/>
                    </a:cubicBezTo>
                    <a:cubicBezTo>
                      <a:pt x="987" y="230"/>
                      <a:pt x="773" y="0"/>
                      <a:pt x="494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6"/>
              <p:cNvSpPr/>
              <p:nvPr/>
            </p:nvSpPr>
            <p:spPr>
              <a:xfrm>
                <a:off x="6762850" y="719475"/>
                <a:ext cx="62450" cy="53825"/>
              </a:xfrm>
              <a:custGeom>
                <a:rect b="b" l="l" r="r" t="t"/>
                <a:pathLst>
                  <a:path extrusionOk="0" h="2153" w="2498">
                    <a:moveTo>
                      <a:pt x="1249" y="1"/>
                    </a:moveTo>
                    <a:lnTo>
                      <a:pt x="625" y="1085"/>
                    </a:lnTo>
                    <a:lnTo>
                      <a:pt x="1" y="2153"/>
                    </a:lnTo>
                    <a:lnTo>
                      <a:pt x="2498" y="2153"/>
                    </a:lnTo>
                    <a:lnTo>
                      <a:pt x="1874" y="1085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7076225" y="1004325"/>
                <a:ext cx="29075" cy="24875"/>
              </a:xfrm>
              <a:custGeom>
                <a:rect b="b" l="l" r="r" t="t"/>
                <a:pathLst>
                  <a:path extrusionOk="0" h="995" w="1163">
                    <a:moveTo>
                      <a:pt x="506" y="1"/>
                    </a:moveTo>
                    <a:cubicBezTo>
                      <a:pt x="255" y="1"/>
                      <a:pt x="17" y="203"/>
                      <a:pt x="17" y="501"/>
                    </a:cubicBezTo>
                    <a:cubicBezTo>
                      <a:pt x="1" y="764"/>
                      <a:pt x="231" y="994"/>
                      <a:pt x="494" y="994"/>
                    </a:cubicBezTo>
                    <a:cubicBezTo>
                      <a:pt x="500" y="994"/>
                      <a:pt x="507" y="994"/>
                      <a:pt x="513" y="994"/>
                    </a:cubicBezTo>
                    <a:cubicBezTo>
                      <a:pt x="944" y="994"/>
                      <a:pt x="1163" y="464"/>
                      <a:pt x="855" y="156"/>
                    </a:cubicBezTo>
                    <a:cubicBezTo>
                      <a:pt x="753" y="49"/>
                      <a:pt x="628" y="1"/>
                      <a:pt x="50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6829400" y="1799550"/>
                <a:ext cx="136375" cy="105300"/>
              </a:xfrm>
              <a:custGeom>
                <a:rect b="b" l="l" r="r" t="t"/>
                <a:pathLst>
                  <a:path extrusionOk="0" h="4212" w="5455">
                    <a:moveTo>
                      <a:pt x="2639" y="120"/>
                    </a:moveTo>
                    <a:cubicBezTo>
                      <a:pt x="3652" y="120"/>
                      <a:pt x="4622" y="893"/>
                      <a:pt x="4633" y="2076"/>
                    </a:cubicBezTo>
                    <a:cubicBezTo>
                      <a:pt x="4633" y="3176"/>
                      <a:pt x="3746" y="4080"/>
                      <a:pt x="2645" y="4096"/>
                    </a:cubicBezTo>
                    <a:cubicBezTo>
                      <a:pt x="887" y="4096"/>
                      <a:pt x="0" y="1961"/>
                      <a:pt x="1232" y="712"/>
                    </a:cubicBezTo>
                    <a:cubicBezTo>
                      <a:pt x="1641" y="303"/>
                      <a:pt x="2145" y="120"/>
                      <a:pt x="2639" y="120"/>
                    </a:cubicBezTo>
                    <a:close/>
                    <a:moveTo>
                      <a:pt x="2669" y="0"/>
                    </a:moveTo>
                    <a:cubicBezTo>
                      <a:pt x="1599" y="0"/>
                      <a:pt x="564" y="826"/>
                      <a:pt x="542" y="2076"/>
                    </a:cubicBezTo>
                    <a:cubicBezTo>
                      <a:pt x="542" y="3242"/>
                      <a:pt x="1479" y="4211"/>
                      <a:pt x="2645" y="4211"/>
                    </a:cubicBezTo>
                    <a:cubicBezTo>
                      <a:pt x="4518" y="4211"/>
                      <a:pt x="5454" y="1961"/>
                      <a:pt x="4140" y="630"/>
                    </a:cubicBezTo>
                    <a:cubicBezTo>
                      <a:pt x="3716" y="195"/>
                      <a:pt x="3188" y="0"/>
                      <a:pt x="2669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>
                <a:off x="6391150" y="824600"/>
                <a:ext cx="97550" cy="83325"/>
              </a:xfrm>
              <a:custGeom>
                <a:rect b="b" l="l" r="r" t="t"/>
                <a:pathLst>
                  <a:path extrusionOk="0" h="3333" w="3902">
                    <a:moveTo>
                      <a:pt x="1678" y="302"/>
                    </a:moveTo>
                    <a:cubicBezTo>
                      <a:pt x="2013" y="302"/>
                      <a:pt x="2353" y="427"/>
                      <a:pt x="2629" y="708"/>
                    </a:cubicBezTo>
                    <a:cubicBezTo>
                      <a:pt x="3479" y="1574"/>
                      <a:pt x="2866" y="3024"/>
                      <a:pt x="1664" y="3024"/>
                    </a:cubicBezTo>
                    <a:cubicBezTo>
                      <a:pt x="1657" y="3024"/>
                      <a:pt x="1650" y="3024"/>
                      <a:pt x="1643" y="3024"/>
                    </a:cubicBezTo>
                    <a:cubicBezTo>
                      <a:pt x="904" y="3024"/>
                      <a:pt x="296" y="2416"/>
                      <a:pt x="313" y="1677"/>
                    </a:cubicBezTo>
                    <a:cubicBezTo>
                      <a:pt x="302" y="854"/>
                      <a:pt x="976" y="302"/>
                      <a:pt x="1678" y="302"/>
                    </a:cubicBezTo>
                    <a:close/>
                    <a:moveTo>
                      <a:pt x="1684" y="1"/>
                    </a:moveTo>
                    <a:cubicBezTo>
                      <a:pt x="1670" y="1"/>
                      <a:pt x="1657" y="1"/>
                      <a:pt x="1643" y="1"/>
                    </a:cubicBezTo>
                    <a:cubicBezTo>
                      <a:pt x="723" y="1"/>
                      <a:pt x="1" y="757"/>
                      <a:pt x="1" y="1677"/>
                    </a:cubicBezTo>
                    <a:cubicBezTo>
                      <a:pt x="12" y="2672"/>
                      <a:pt x="834" y="3332"/>
                      <a:pt x="1685" y="3332"/>
                    </a:cubicBezTo>
                    <a:cubicBezTo>
                      <a:pt x="2100" y="3332"/>
                      <a:pt x="2521" y="3176"/>
                      <a:pt x="2859" y="2827"/>
                    </a:cubicBezTo>
                    <a:cubicBezTo>
                      <a:pt x="3901" y="1785"/>
                      <a:pt x="3152" y="1"/>
                      <a:pt x="168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6"/>
              <p:cNvSpPr/>
              <p:nvPr/>
            </p:nvSpPr>
            <p:spPr>
              <a:xfrm>
                <a:off x="6808450" y="1972175"/>
                <a:ext cx="43150" cy="36700"/>
              </a:xfrm>
              <a:custGeom>
                <a:rect b="b" l="l" r="r" t="t"/>
                <a:pathLst>
                  <a:path extrusionOk="0" h="1468" w="1726">
                    <a:moveTo>
                      <a:pt x="986" y="1"/>
                    </a:moveTo>
                    <a:cubicBezTo>
                      <a:pt x="345" y="1"/>
                      <a:pt x="0" y="789"/>
                      <a:pt x="460" y="1249"/>
                    </a:cubicBezTo>
                    <a:cubicBezTo>
                      <a:pt x="611" y="1400"/>
                      <a:pt x="799" y="1468"/>
                      <a:pt x="983" y="1468"/>
                    </a:cubicBezTo>
                    <a:cubicBezTo>
                      <a:pt x="1361" y="1468"/>
                      <a:pt x="1725" y="1182"/>
                      <a:pt x="1725" y="740"/>
                    </a:cubicBezTo>
                    <a:cubicBezTo>
                      <a:pt x="1725" y="329"/>
                      <a:pt x="1397" y="1"/>
                      <a:pt x="98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6249875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6" y="1"/>
                    </a:moveTo>
                    <a:cubicBezTo>
                      <a:pt x="371" y="1"/>
                      <a:pt x="11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96" y="1475"/>
                      <a:pt x="1725" y="687"/>
                      <a:pt x="1265" y="227"/>
                    </a:cubicBezTo>
                    <a:cubicBezTo>
                      <a:pt x="1114" y="70"/>
                      <a:pt x="928" y="1"/>
                      <a:pt x="74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6306550" y="1051850"/>
                <a:ext cx="43150" cy="36900"/>
              </a:xfrm>
              <a:custGeom>
                <a:rect b="b" l="l" r="r" t="t"/>
                <a:pathLst>
                  <a:path extrusionOk="0" h="1476" w="1726">
                    <a:moveTo>
                      <a:pt x="742" y="1"/>
                    </a:moveTo>
                    <a:cubicBezTo>
                      <a:pt x="364" y="1"/>
                      <a:pt x="0" y="294"/>
                      <a:pt x="0" y="736"/>
                    </a:cubicBezTo>
                    <a:cubicBezTo>
                      <a:pt x="0" y="1147"/>
                      <a:pt x="329" y="1475"/>
                      <a:pt x="739" y="1475"/>
                    </a:cubicBezTo>
                    <a:cubicBezTo>
                      <a:pt x="1380" y="1475"/>
                      <a:pt x="1725" y="687"/>
                      <a:pt x="1265" y="227"/>
                    </a:cubicBezTo>
                    <a:cubicBezTo>
                      <a:pt x="1114" y="70"/>
                      <a:pt x="927" y="1"/>
                      <a:pt x="74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>
                <a:off x="6419900" y="853775"/>
                <a:ext cx="29175" cy="24775"/>
              </a:xfrm>
              <a:custGeom>
                <a:rect b="b" l="l" r="r" t="t"/>
                <a:pathLst>
                  <a:path extrusionOk="0" h="991" w="1167">
                    <a:moveTo>
                      <a:pt x="493" y="1"/>
                    </a:moveTo>
                    <a:cubicBezTo>
                      <a:pt x="214" y="1"/>
                      <a:pt x="1" y="231"/>
                      <a:pt x="17" y="510"/>
                    </a:cubicBezTo>
                    <a:cubicBezTo>
                      <a:pt x="17" y="805"/>
                      <a:pt x="256" y="991"/>
                      <a:pt x="504" y="991"/>
                    </a:cubicBezTo>
                    <a:cubicBezTo>
                      <a:pt x="629" y="991"/>
                      <a:pt x="756" y="943"/>
                      <a:pt x="855" y="839"/>
                    </a:cubicBezTo>
                    <a:cubicBezTo>
                      <a:pt x="1167" y="527"/>
                      <a:pt x="937" y="1"/>
                      <a:pt x="49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6"/>
              <p:cNvSpPr/>
              <p:nvPr/>
            </p:nvSpPr>
            <p:spPr>
              <a:xfrm>
                <a:off x="7043775" y="976225"/>
                <a:ext cx="99850" cy="82125"/>
              </a:xfrm>
              <a:custGeom>
                <a:rect b="b" l="l" r="r" t="t"/>
                <a:pathLst>
                  <a:path extrusionOk="0" h="3285" w="3994">
                    <a:moveTo>
                      <a:pt x="1792" y="297"/>
                    </a:moveTo>
                    <a:cubicBezTo>
                      <a:pt x="2474" y="297"/>
                      <a:pt x="3128" y="821"/>
                      <a:pt x="3139" y="1625"/>
                    </a:cubicBezTo>
                    <a:cubicBezTo>
                      <a:pt x="3139" y="2364"/>
                      <a:pt x="2547" y="2972"/>
                      <a:pt x="1792" y="2989"/>
                    </a:cubicBezTo>
                    <a:cubicBezTo>
                      <a:pt x="609" y="2989"/>
                      <a:pt x="1" y="1543"/>
                      <a:pt x="839" y="705"/>
                    </a:cubicBezTo>
                    <a:cubicBezTo>
                      <a:pt x="1115" y="424"/>
                      <a:pt x="1457" y="297"/>
                      <a:pt x="1792" y="297"/>
                    </a:cubicBezTo>
                    <a:close/>
                    <a:moveTo>
                      <a:pt x="1802" y="0"/>
                    </a:moveTo>
                    <a:cubicBezTo>
                      <a:pt x="966" y="0"/>
                      <a:pt x="160" y="642"/>
                      <a:pt x="149" y="1625"/>
                    </a:cubicBezTo>
                    <a:cubicBezTo>
                      <a:pt x="149" y="2529"/>
                      <a:pt x="888" y="3284"/>
                      <a:pt x="1792" y="3284"/>
                    </a:cubicBezTo>
                    <a:cubicBezTo>
                      <a:pt x="3254" y="3284"/>
                      <a:pt x="3993" y="1527"/>
                      <a:pt x="2958" y="492"/>
                    </a:cubicBezTo>
                    <a:cubicBezTo>
                      <a:pt x="2625" y="153"/>
                      <a:pt x="2210" y="0"/>
                      <a:pt x="1802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6"/>
              <p:cNvSpPr/>
              <p:nvPr/>
            </p:nvSpPr>
            <p:spPr>
              <a:xfrm>
                <a:off x="6193175" y="643075"/>
                <a:ext cx="82175" cy="83400"/>
              </a:xfrm>
              <a:custGeom>
                <a:rect b="b" l="l" r="r" t="t"/>
                <a:pathLst>
                  <a:path extrusionOk="0" h="3336" w="3287">
                    <a:moveTo>
                      <a:pt x="1644" y="313"/>
                    </a:moveTo>
                    <a:cubicBezTo>
                      <a:pt x="2399" y="313"/>
                      <a:pt x="2991" y="921"/>
                      <a:pt x="2991" y="1660"/>
                    </a:cubicBezTo>
                    <a:cubicBezTo>
                      <a:pt x="3007" y="2416"/>
                      <a:pt x="2399" y="3024"/>
                      <a:pt x="1644" y="3024"/>
                    </a:cubicBezTo>
                    <a:cubicBezTo>
                      <a:pt x="904" y="3024"/>
                      <a:pt x="297" y="2416"/>
                      <a:pt x="313" y="1677"/>
                    </a:cubicBezTo>
                    <a:cubicBezTo>
                      <a:pt x="297" y="921"/>
                      <a:pt x="904" y="313"/>
                      <a:pt x="1644" y="313"/>
                    </a:cubicBezTo>
                    <a:close/>
                    <a:moveTo>
                      <a:pt x="1644" y="1"/>
                    </a:moveTo>
                    <a:cubicBezTo>
                      <a:pt x="740" y="1"/>
                      <a:pt x="1" y="757"/>
                      <a:pt x="1" y="1660"/>
                    </a:cubicBezTo>
                    <a:cubicBezTo>
                      <a:pt x="1" y="2580"/>
                      <a:pt x="740" y="3319"/>
                      <a:pt x="1644" y="3336"/>
                    </a:cubicBezTo>
                    <a:cubicBezTo>
                      <a:pt x="2564" y="3319"/>
                      <a:pt x="3287" y="2580"/>
                      <a:pt x="3287" y="1660"/>
                    </a:cubicBezTo>
                    <a:cubicBezTo>
                      <a:pt x="3287" y="757"/>
                      <a:pt x="2564" y="1"/>
                      <a:pt x="1644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6"/>
              <p:cNvSpPr/>
              <p:nvPr/>
            </p:nvSpPr>
            <p:spPr>
              <a:xfrm>
                <a:off x="7010525" y="1609975"/>
                <a:ext cx="99825" cy="82525"/>
              </a:xfrm>
              <a:custGeom>
                <a:rect b="b" l="l" r="r" t="t"/>
                <a:pathLst>
                  <a:path extrusionOk="0" h="3301" w="3993">
                    <a:moveTo>
                      <a:pt x="1784" y="301"/>
                    </a:moveTo>
                    <a:cubicBezTo>
                      <a:pt x="2469" y="301"/>
                      <a:pt x="3127" y="829"/>
                      <a:pt x="3138" y="1625"/>
                    </a:cubicBezTo>
                    <a:cubicBezTo>
                      <a:pt x="3155" y="2381"/>
                      <a:pt x="2547" y="2988"/>
                      <a:pt x="1807" y="2988"/>
                    </a:cubicBezTo>
                    <a:cubicBezTo>
                      <a:pt x="608" y="2988"/>
                      <a:pt x="0" y="1543"/>
                      <a:pt x="838" y="705"/>
                    </a:cubicBezTo>
                    <a:cubicBezTo>
                      <a:pt x="1112" y="425"/>
                      <a:pt x="1451" y="301"/>
                      <a:pt x="1784" y="301"/>
                    </a:cubicBezTo>
                    <a:close/>
                    <a:moveTo>
                      <a:pt x="1810" y="0"/>
                    </a:moveTo>
                    <a:cubicBezTo>
                      <a:pt x="972" y="0"/>
                      <a:pt x="170" y="642"/>
                      <a:pt x="148" y="1625"/>
                    </a:cubicBezTo>
                    <a:cubicBezTo>
                      <a:pt x="148" y="2545"/>
                      <a:pt x="887" y="3284"/>
                      <a:pt x="1791" y="3301"/>
                    </a:cubicBezTo>
                    <a:cubicBezTo>
                      <a:pt x="3253" y="3301"/>
                      <a:pt x="3992" y="1543"/>
                      <a:pt x="2974" y="491"/>
                    </a:cubicBezTo>
                    <a:cubicBezTo>
                      <a:pt x="2635" y="152"/>
                      <a:pt x="2218" y="0"/>
                      <a:pt x="1810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6"/>
              <p:cNvSpPr/>
              <p:nvPr/>
            </p:nvSpPr>
            <p:spPr>
              <a:xfrm>
                <a:off x="7042975" y="163865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503" y="1"/>
                    </a:moveTo>
                    <a:cubicBezTo>
                      <a:pt x="253" y="1"/>
                      <a:pt x="17" y="191"/>
                      <a:pt x="17" y="478"/>
                    </a:cubicBezTo>
                    <a:cubicBezTo>
                      <a:pt x="0" y="757"/>
                      <a:pt x="230" y="971"/>
                      <a:pt x="493" y="971"/>
                    </a:cubicBezTo>
                    <a:cubicBezTo>
                      <a:pt x="937" y="971"/>
                      <a:pt x="1150" y="445"/>
                      <a:pt x="854" y="149"/>
                    </a:cubicBezTo>
                    <a:cubicBezTo>
                      <a:pt x="752" y="47"/>
                      <a:pt x="626" y="1"/>
                      <a:pt x="503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6"/>
              <p:cNvSpPr/>
              <p:nvPr/>
            </p:nvSpPr>
            <p:spPr>
              <a:xfrm>
                <a:off x="6517650" y="854200"/>
                <a:ext cx="28775" cy="24275"/>
              </a:xfrm>
              <a:custGeom>
                <a:rect b="b" l="l" r="r" t="t"/>
                <a:pathLst>
                  <a:path extrusionOk="0" h="971" w="1151">
                    <a:moveTo>
                      <a:pt x="658" y="0"/>
                    </a:moveTo>
                    <a:cubicBezTo>
                      <a:pt x="214" y="0"/>
                      <a:pt x="1" y="510"/>
                      <a:pt x="313" y="822"/>
                    </a:cubicBezTo>
                    <a:cubicBezTo>
                      <a:pt x="410" y="924"/>
                      <a:pt x="532" y="970"/>
                      <a:pt x="653" y="970"/>
                    </a:cubicBezTo>
                    <a:cubicBezTo>
                      <a:pt x="899" y="970"/>
                      <a:pt x="1140" y="780"/>
                      <a:pt x="1151" y="493"/>
                    </a:cubicBezTo>
                    <a:cubicBezTo>
                      <a:pt x="1151" y="214"/>
                      <a:pt x="921" y="0"/>
                      <a:pt x="658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6"/>
              <p:cNvSpPr/>
              <p:nvPr/>
            </p:nvSpPr>
            <p:spPr>
              <a:xfrm>
                <a:off x="6829400" y="1220550"/>
                <a:ext cx="137900" cy="482000"/>
              </a:xfrm>
              <a:custGeom>
                <a:rect b="b" l="l" r="r" t="t"/>
                <a:pathLst>
                  <a:path extrusionOk="0" h="19280" w="5516">
                    <a:moveTo>
                      <a:pt x="0" y="1"/>
                    </a:moveTo>
                    <a:lnTo>
                      <a:pt x="0" y="14097"/>
                    </a:lnTo>
                    <a:lnTo>
                      <a:pt x="4403" y="18549"/>
                    </a:lnTo>
                    <a:cubicBezTo>
                      <a:pt x="4370" y="18615"/>
                      <a:pt x="4354" y="18697"/>
                      <a:pt x="4354" y="18779"/>
                    </a:cubicBezTo>
                    <a:cubicBezTo>
                      <a:pt x="4354" y="19077"/>
                      <a:pt x="4592" y="19279"/>
                      <a:pt x="4848" y="19279"/>
                    </a:cubicBezTo>
                    <a:cubicBezTo>
                      <a:pt x="4972" y="19279"/>
                      <a:pt x="5101" y="19232"/>
                      <a:pt x="5208" y="19124"/>
                    </a:cubicBezTo>
                    <a:cubicBezTo>
                      <a:pt x="5516" y="18816"/>
                      <a:pt x="5297" y="18286"/>
                      <a:pt x="4851" y="18286"/>
                    </a:cubicBezTo>
                    <a:cubicBezTo>
                      <a:pt x="4844" y="18286"/>
                      <a:pt x="4837" y="18286"/>
                      <a:pt x="4830" y="18286"/>
                    </a:cubicBezTo>
                    <a:cubicBezTo>
                      <a:pt x="4764" y="18286"/>
                      <a:pt x="4682" y="18303"/>
                      <a:pt x="4617" y="18335"/>
                    </a:cubicBezTo>
                    <a:lnTo>
                      <a:pt x="312" y="13965"/>
                    </a:lnTo>
                    <a:lnTo>
                      <a:pt x="312" y="6244"/>
                    </a:lnTo>
                    <a:lnTo>
                      <a:pt x="2530" y="8495"/>
                    </a:lnTo>
                    <a:lnTo>
                      <a:pt x="2530" y="12963"/>
                    </a:lnTo>
                    <a:lnTo>
                      <a:pt x="2826" y="12963"/>
                    </a:lnTo>
                    <a:lnTo>
                      <a:pt x="2826" y="8363"/>
                    </a:lnTo>
                    <a:lnTo>
                      <a:pt x="312" y="5800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6"/>
              <p:cNvSpPr/>
              <p:nvPr/>
            </p:nvSpPr>
            <p:spPr>
              <a:xfrm>
                <a:off x="5995625" y="628300"/>
                <a:ext cx="170475" cy="171300"/>
              </a:xfrm>
              <a:custGeom>
                <a:rect b="b" l="l" r="r" t="t"/>
                <a:pathLst>
                  <a:path extrusionOk="0" h="6852" w="6819">
                    <a:moveTo>
                      <a:pt x="493" y="0"/>
                    </a:moveTo>
                    <a:cubicBezTo>
                      <a:pt x="231" y="0"/>
                      <a:pt x="1" y="214"/>
                      <a:pt x="17" y="493"/>
                    </a:cubicBezTo>
                    <a:cubicBezTo>
                      <a:pt x="17" y="756"/>
                      <a:pt x="231" y="970"/>
                      <a:pt x="493" y="970"/>
                    </a:cubicBezTo>
                    <a:cubicBezTo>
                      <a:pt x="576" y="970"/>
                      <a:pt x="658" y="953"/>
                      <a:pt x="740" y="920"/>
                    </a:cubicBezTo>
                    <a:lnTo>
                      <a:pt x="6589" y="6851"/>
                    </a:lnTo>
                    <a:lnTo>
                      <a:pt x="6819" y="6654"/>
                    </a:lnTo>
                    <a:lnTo>
                      <a:pt x="937" y="690"/>
                    </a:lnTo>
                    <a:cubicBezTo>
                      <a:pt x="970" y="625"/>
                      <a:pt x="986" y="559"/>
                      <a:pt x="986" y="493"/>
                    </a:cubicBezTo>
                    <a:cubicBezTo>
                      <a:pt x="986" y="214"/>
                      <a:pt x="773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6"/>
              <p:cNvSpPr/>
              <p:nvPr/>
            </p:nvSpPr>
            <p:spPr>
              <a:xfrm>
                <a:off x="5267425" y="784775"/>
                <a:ext cx="1094175" cy="211975"/>
              </a:xfrm>
              <a:custGeom>
                <a:rect b="b" l="l" r="r" t="t"/>
                <a:pathLst>
                  <a:path extrusionOk="0" h="8479" w="43767">
                    <a:moveTo>
                      <a:pt x="18006" y="2038"/>
                    </a:moveTo>
                    <a:lnTo>
                      <a:pt x="19370" y="4437"/>
                    </a:lnTo>
                    <a:lnTo>
                      <a:pt x="18006" y="6819"/>
                    </a:lnTo>
                    <a:lnTo>
                      <a:pt x="15279" y="6819"/>
                    </a:lnTo>
                    <a:lnTo>
                      <a:pt x="13915" y="4437"/>
                    </a:lnTo>
                    <a:lnTo>
                      <a:pt x="14474" y="3467"/>
                    </a:lnTo>
                    <a:lnTo>
                      <a:pt x="14507" y="3467"/>
                    </a:lnTo>
                    <a:lnTo>
                      <a:pt x="14507" y="3418"/>
                    </a:lnTo>
                    <a:lnTo>
                      <a:pt x="15279" y="2054"/>
                    </a:lnTo>
                    <a:lnTo>
                      <a:pt x="18006" y="2038"/>
                    </a:lnTo>
                    <a:close/>
                    <a:moveTo>
                      <a:pt x="21916" y="1"/>
                    </a:moveTo>
                    <a:cubicBezTo>
                      <a:pt x="21259" y="1"/>
                      <a:pt x="21259" y="987"/>
                      <a:pt x="21916" y="987"/>
                    </a:cubicBezTo>
                    <a:cubicBezTo>
                      <a:pt x="22130" y="987"/>
                      <a:pt x="22311" y="855"/>
                      <a:pt x="22376" y="658"/>
                    </a:cubicBezTo>
                    <a:lnTo>
                      <a:pt x="27666" y="658"/>
                    </a:lnTo>
                    <a:lnTo>
                      <a:pt x="31231" y="4289"/>
                    </a:lnTo>
                    <a:lnTo>
                      <a:pt x="19633" y="4289"/>
                    </a:lnTo>
                    <a:lnTo>
                      <a:pt x="18187" y="1742"/>
                    </a:lnTo>
                    <a:lnTo>
                      <a:pt x="15131" y="1742"/>
                    </a:lnTo>
                    <a:lnTo>
                      <a:pt x="14310" y="3172"/>
                    </a:lnTo>
                    <a:lnTo>
                      <a:pt x="6342" y="3172"/>
                    </a:lnTo>
                    <a:cubicBezTo>
                      <a:pt x="6263" y="2934"/>
                      <a:pt x="6067" y="2826"/>
                      <a:pt x="5873" y="2826"/>
                    </a:cubicBezTo>
                    <a:cubicBezTo>
                      <a:pt x="5622" y="2826"/>
                      <a:pt x="5372" y="3005"/>
                      <a:pt x="5372" y="3319"/>
                    </a:cubicBezTo>
                    <a:cubicBezTo>
                      <a:pt x="5372" y="3634"/>
                      <a:pt x="5622" y="3813"/>
                      <a:pt x="5873" y="3813"/>
                    </a:cubicBezTo>
                    <a:cubicBezTo>
                      <a:pt x="6067" y="3813"/>
                      <a:pt x="6263" y="3704"/>
                      <a:pt x="6342" y="3467"/>
                    </a:cubicBezTo>
                    <a:lnTo>
                      <a:pt x="14129" y="3467"/>
                    </a:lnTo>
                    <a:lnTo>
                      <a:pt x="13669" y="4289"/>
                    </a:lnTo>
                    <a:lnTo>
                      <a:pt x="0" y="4289"/>
                    </a:lnTo>
                    <a:lnTo>
                      <a:pt x="0" y="4601"/>
                    </a:lnTo>
                    <a:lnTo>
                      <a:pt x="13669" y="4601"/>
                    </a:lnTo>
                    <a:lnTo>
                      <a:pt x="15115" y="7131"/>
                    </a:lnTo>
                    <a:lnTo>
                      <a:pt x="18187" y="7131"/>
                    </a:lnTo>
                    <a:lnTo>
                      <a:pt x="19633" y="4601"/>
                    </a:lnTo>
                    <a:lnTo>
                      <a:pt x="39742" y="4601"/>
                    </a:lnTo>
                    <a:lnTo>
                      <a:pt x="43553" y="8478"/>
                    </a:lnTo>
                    <a:lnTo>
                      <a:pt x="43767" y="8248"/>
                    </a:lnTo>
                    <a:lnTo>
                      <a:pt x="39857" y="4289"/>
                    </a:lnTo>
                    <a:lnTo>
                      <a:pt x="31659" y="4289"/>
                    </a:lnTo>
                    <a:lnTo>
                      <a:pt x="27781" y="346"/>
                    </a:lnTo>
                    <a:lnTo>
                      <a:pt x="22393" y="346"/>
                    </a:lnTo>
                    <a:cubicBezTo>
                      <a:pt x="22327" y="149"/>
                      <a:pt x="22146" y="1"/>
                      <a:pt x="21916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5883900" y="924850"/>
                <a:ext cx="37825" cy="43550"/>
              </a:xfrm>
              <a:custGeom>
                <a:rect b="b" l="l" r="r" t="t"/>
                <a:pathLst>
                  <a:path extrusionOk="0" h="1742" w="1513">
                    <a:moveTo>
                      <a:pt x="1463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7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6"/>
              <p:cNvSpPr/>
              <p:nvPr/>
            </p:nvSpPr>
            <p:spPr>
              <a:xfrm>
                <a:off x="6811725" y="2031325"/>
                <a:ext cx="43150" cy="38625"/>
              </a:xfrm>
              <a:custGeom>
                <a:rect b="b" l="l" r="r" t="t"/>
                <a:pathLst>
                  <a:path extrusionOk="0" h="1545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6"/>
              <p:cNvSpPr/>
              <p:nvPr/>
            </p:nvSpPr>
            <p:spPr>
              <a:xfrm>
                <a:off x="6422775" y="693600"/>
                <a:ext cx="43550" cy="38625"/>
              </a:xfrm>
              <a:custGeom>
                <a:rect b="b" l="l" r="r" t="t"/>
                <a:pathLst>
                  <a:path extrusionOk="0" h="1545" w="1742">
                    <a:moveTo>
                      <a:pt x="838" y="1"/>
                    </a:moveTo>
                    <a:lnTo>
                      <a:pt x="428" y="773"/>
                    </a:lnTo>
                    <a:lnTo>
                      <a:pt x="1" y="1545"/>
                    </a:lnTo>
                    <a:lnTo>
                      <a:pt x="871" y="1512"/>
                    </a:lnTo>
                    <a:lnTo>
                      <a:pt x="1742" y="1496"/>
                    </a:lnTo>
                    <a:lnTo>
                      <a:pt x="1282" y="756"/>
                    </a:lnTo>
                    <a:lnTo>
                      <a:pt x="83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5229625" y="873900"/>
                <a:ext cx="38225" cy="43575"/>
              </a:xfrm>
              <a:custGeom>
                <a:rect b="b" l="l" r="r" t="t"/>
                <a:pathLst>
                  <a:path extrusionOk="0" h="1743" w="1529">
                    <a:moveTo>
                      <a:pt x="1479" y="1"/>
                    </a:moveTo>
                    <a:lnTo>
                      <a:pt x="740" y="461"/>
                    </a:lnTo>
                    <a:lnTo>
                      <a:pt x="1" y="904"/>
                    </a:lnTo>
                    <a:lnTo>
                      <a:pt x="757" y="1332"/>
                    </a:lnTo>
                    <a:lnTo>
                      <a:pt x="1529" y="1742"/>
                    </a:lnTo>
                    <a:lnTo>
                      <a:pt x="1496" y="872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5935250" y="924850"/>
                <a:ext cx="37800" cy="43550"/>
              </a:xfrm>
              <a:custGeom>
                <a:rect b="b" l="l" r="r" t="t"/>
                <a:pathLst>
                  <a:path extrusionOk="0" h="1742" w="1512">
                    <a:moveTo>
                      <a:pt x="1479" y="0"/>
                    </a:moveTo>
                    <a:lnTo>
                      <a:pt x="740" y="444"/>
                    </a:lnTo>
                    <a:lnTo>
                      <a:pt x="1" y="904"/>
                    </a:lnTo>
                    <a:lnTo>
                      <a:pt x="756" y="1331"/>
                    </a:lnTo>
                    <a:lnTo>
                      <a:pt x="1512" y="1741"/>
                    </a:lnTo>
                    <a:lnTo>
                      <a:pt x="1496" y="871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5630900" y="849675"/>
                <a:ext cx="104775" cy="92025"/>
              </a:xfrm>
              <a:custGeom>
                <a:rect b="b" l="l" r="r" t="t"/>
                <a:pathLst>
                  <a:path extrusionOk="0" h="3681" w="4191">
                    <a:moveTo>
                      <a:pt x="3089" y="116"/>
                    </a:moveTo>
                    <a:lnTo>
                      <a:pt x="4075" y="1841"/>
                    </a:lnTo>
                    <a:lnTo>
                      <a:pt x="3089" y="3566"/>
                    </a:lnTo>
                    <a:lnTo>
                      <a:pt x="1118" y="3566"/>
                    </a:lnTo>
                    <a:lnTo>
                      <a:pt x="149" y="1841"/>
                    </a:lnTo>
                    <a:lnTo>
                      <a:pt x="1118" y="116"/>
                    </a:lnTo>
                    <a:close/>
                    <a:moveTo>
                      <a:pt x="1052" y="1"/>
                    </a:moveTo>
                    <a:lnTo>
                      <a:pt x="1" y="1841"/>
                    </a:lnTo>
                    <a:lnTo>
                      <a:pt x="1052" y="3681"/>
                    </a:lnTo>
                    <a:lnTo>
                      <a:pt x="3155" y="3681"/>
                    </a:lnTo>
                    <a:lnTo>
                      <a:pt x="4190" y="1841"/>
                    </a:lnTo>
                    <a:lnTo>
                      <a:pt x="3155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6992025" y="1092425"/>
                <a:ext cx="63700" cy="55875"/>
              </a:xfrm>
              <a:custGeom>
                <a:rect b="b" l="l" r="r" t="t"/>
                <a:pathLst>
                  <a:path extrusionOk="0" h="2235" w="2548">
                    <a:moveTo>
                      <a:pt x="642" y="0"/>
                    </a:moveTo>
                    <a:lnTo>
                      <a:pt x="1" y="1117"/>
                    </a:lnTo>
                    <a:lnTo>
                      <a:pt x="642" y="2234"/>
                    </a:lnTo>
                    <a:lnTo>
                      <a:pt x="1907" y="2234"/>
                    </a:lnTo>
                    <a:lnTo>
                      <a:pt x="2547" y="1117"/>
                    </a:lnTo>
                    <a:lnTo>
                      <a:pt x="1907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6698375" y="1879350"/>
                <a:ext cx="54650" cy="48075"/>
              </a:xfrm>
              <a:custGeom>
                <a:rect b="b" l="l" r="r" t="t"/>
                <a:pathLst>
                  <a:path extrusionOk="0" h="1923" w="2186">
                    <a:moveTo>
                      <a:pt x="542" y="1"/>
                    </a:moveTo>
                    <a:lnTo>
                      <a:pt x="0" y="954"/>
                    </a:lnTo>
                    <a:lnTo>
                      <a:pt x="542" y="1923"/>
                    </a:lnTo>
                    <a:lnTo>
                      <a:pt x="1643" y="1923"/>
                    </a:lnTo>
                    <a:lnTo>
                      <a:pt x="2185" y="954"/>
                    </a:lnTo>
                    <a:lnTo>
                      <a:pt x="1643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6428125" y="967550"/>
                <a:ext cx="112150" cy="98600"/>
              </a:xfrm>
              <a:custGeom>
                <a:rect b="b" l="l" r="r" t="t"/>
                <a:pathLst>
                  <a:path extrusionOk="0" h="3944" w="4486">
                    <a:moveTo>
                      <a:pt x="3302" y="116"/>
                    </a:moveTo>
                    <a:lnTo>
                      <a:pt x="4337" y="1972"/>
                    </a:lnTo>
                    <a:lnTo>
                      <a:pt x="3302" y="3812"/>
                    </a:lnTo>
                    <a:lnTo>
                      <a:pt x="1199" y="3812"/>
                    </a:lnTo>
                    <a:lnTo>
                      <a:pt x="148" y="1972"/>
                    </a:lnTo>
                    <a:lnTo>
                      <a:pt x="1199" y="116"/>
                    </a:lnTo>
                    <a:close/>
                    <a:moveTo>
                      <a:pt x="1117" y="1"/>
                    </a:moveTo>
                    <a:lnTo>
                      <a:pt x="0" y="1972"/>
                    </a:lnTo>
                    <a:lnTo>
                      <a:pt x="1117" y="3944"/>
                    </a:lnTo>
                    <a:lnTo>
                      <a:pt x="3352" y="3944"/>
                    </a:lnTo>
                    <a:lnTo>
                      <a:pt x="4485" y="1972"/>
                    </a:lnTo>
                    <a:lnTo>
                      <a:pt x="3368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6854025" y="2214100"/>
                <a:ext cx="38225" cy="33700"/>
              </a:xfrm>
              <a:custGeom>
                <a:rect b="b" l="l" r="r" t="t"/>
                <a:pathLst>
                  <a:path extrusionOk="0" h="1348" w="1529">
                    <a:moveTo>
                      <a:pt x="1" y="0"/>
                    </a:moveTo>
                    <a:lnTo>
                      <a:pt x="379" y="674"/>
                    </a:lnTo>
                    <a:lnTo>
                      <a:pt x="773" y="1347"/>
                    </a:lnTo>
                    <a:lnTo>
                      <a:pt x="1151" y="674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6073675" y="659925"/>
                <a:ext cx="315450" cy="318325"/>
              </a:xfrm>
              <a:custGeom>
                <a:rect b="b" l="l" r="r" t="t"/>
                <a:pathLst>
                  <a:path extrusionOk="0" h="12733" w="12618">
                    <a:moveTo>
                      <a:pt x="493" y="0"/>
                    </a:moveTo>
                    <a:cubicBezTo>
                      <a:pt x="214" y="0"/>
                      <a:pt x="0" y="214"/>
                      <a:pt x="0" y="493"/>
                    </a:cubicBezTo>
                    <a:cubicBezTo>
                      <a:pt x="0" y="773"/>
                      <a:pt x="214" y="986"/>
                      <a:pt x="493" y="986"/>
                    </a:cubicBezTo>
                    <a:cubicBezTo>
                      <a:pt x="575" y="986"/>
                      <a:pt x="674" y="970"/>
                      <a:pt x="756" y="920"/>
                    </a:cubicBezTo>
                    <a:lnTo>
                      <a:pt x="12404" y="12733"/>
                    </a:lnTo>
                    <a:lnTo>
                      <a:pt x="12617" y="12503"/>
                    </a:lnTo>
                    <a:lnTo>
                      <a:pt x="10054" y="9907"/>
                    </a:lnTo>
                    <a:lnTo>
                      <a:pt x="10054" y="6391"/>
                    </a:lnTo>
                    <a:lnTo>
                      <a:pt x="7738" y="4042"/>
                    </a:lnTo>
                    <a:lnTo>
                      <a:pt x="7524" y="4256"/>
                    </a:lnTo>
                    <a:lnTo>
                      <a:pt x="9759" y="6523"/>
                    </a:lnTo>
                    <a:lnTo>
                      <a:pt x="9759" y="9595"/>
                    </a:lnTo>
                    <a:lnTo>
                      <a:pt x="953" y="674"/>
                    </a:lnTo>
                    <a:cubicBezTo>
                      <a:pt x="969" y="625"/>
                      <a:pt x="986" y="559"/>
                      <a:pt x="986" y="493"/>
                    </a:cubicBezTo>
                    <a:cubicBezTo>
                      <a:pt x="986" y="214"/>
                      <a:pt x="756" y="0"/>
                      <a:pt x="493" y="0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6890175" y="1281750"/>
                <a:ext cx="43150" cy="38650"/>
              </a:xfrm>
              <a:custGeom>
                <a:rect b="b" l="l" r="r" t="t"/>
                <a:pathLst>
                  <a:path extrusionOk="0" h="1546" w="1726">
                    <a:moveTo>
                      <a:pt x="1726" y="1"/>
                    </a:moveTo>
                    <a:lnTo>
                      <a:pt x="855" y="34"/>
                    </a:lnTo>
                    <a:lnTo>
                      <a:pt x="1" y="50"/>
                    </a:lnTo>
                    <a:lnTo>
                      <a:pt x="444" y="789"/>
                    </a:lnTo>
                    <a:lnTo>
                      <a:pt x="888" y="1545"/>
                    </a:lnTo>
                    <a:lnTo>
                      <a:pt x="1315" y="773"/>
                    </a:lnTo>
                    <a:lnTo>
                      <a:pt x="172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6890175" y="1229600"/>
                <a:ext cx="43150" cy="38225"/>
              </a:xfrm>
              <a:custGeom>
                <a:rect b="b" l="l" r="r" t="t"/>
                <a:pathLst>
                  <a:path extrusionOk="0" h="1529" w="1726">
                    <a:moveTo>
                      <a:pt x="1726" y="0"/>
                    </a:moveTo>
                    <a:lnTo>
                      <a:pt x="855" y="17"/>
                    </a:lnTo>
                    <a:lnTo>
                      <a:pt x="1" y="33"/>
                    </a:lnTo>
                    <a:lnTo>
                      <a:pt x="444" y="789"/>
                    </a:lnTo>
                    <a:lnTo>
                      <a:pt x="888" y="1528"/>
                    </a:lnTo>
                    <a:lnTo>
                      <a:pt x="1315" y="772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708855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89" y="1282"/>
                    </a:lnTo>
                    <a:lnTo>
                      <a:pt x="1529" y="838"/>
                    </a:lnTo>
                    <a:lnTo>
                      <a:pt x="773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7036800" y="852150"/>
                <a:ext cx="38225" cy="43550"/>
              </a:xfrm>
              <a:custGeom>
                <a:rect b="b" l="l" r="r" t="t"/>
                <a:pathLst>
                  <a:path extrusionOk="0" h="1742" w="1529">
                    <a:moveTo>
                      <a:pt x="1" y="0"/>
                    </a:moveTo>
                    <a:lnTo>
                      <a:pt x="17" y="871"/>
                    </a:lnTo>
                    <a:lnTo>
                      <a:pt x="34" y="1742"/>
                    </a:lnTo>
                    <a:lnTo>
                      <a:pt x="773" y="1282"/>
                    </a:lnTo>
                    <a:lnTo>
                      <a:pt x="1529" y="838"/>
                    </a:lnTo>
                    <a:lnTo>
                      <a:pt x="756" y="4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6810075" y="2190275"/>
                <a:ext cx="126125" cy="444425"/>
              </a:xfrm>
              <a:custGeom>
                <a:rect b="b" l="l" r="r" t="t"/>
                <a:pathLst>
                  <a:path extrusionOk="0" h="17777" w="5045">
                    <a:moveTo>
                      <a:pt x="4519" y="312"/>
                    </a:moveTo>
                    <a:lnTo>
                      <a:pt x="2515" y="3812"/>
                    </a:lnTo>
                    <a:lnTo>
                      <a:pt x="527" y="312"/>
                    </a:lnTo>
                    <a:close/>
                    <a:moveTo>
                      <a:pt x="1" y="0"/>
                    </a:moveTo>
                    <a:lnTo>
                      <a:pt x="2367" y="4173"/>
                    </a:lnTo>
                    <a:lnTo>
                      <a:pt x="2367" y="7295"/>
                    </a:lnTo>
                    <a:lnTo>
                      <a:pt x="1167" y="8527"/>
                    </a:lnTo>
                    <a:lnTo>
                      <a:pt x="1167" y="13127"/>
                    </a:lnTo>
                    <a:cubicBezTo>
                      <a:pt x="642" y="13291"/>
                      <a:pt x="773" y="14063"/>
                      <a:pt x="1315" y="14063"/>
                    </a:cubicBezTo>
                    <a:cubicBezTo>
                      <a:pt x="1874" y="14063"/>
                      <a:pt x="2005" y="13291"/>
                      <a:pt x="1480" y="13127"/>
                    </a:cubicBezTo>
                    <a:lnTo>
                      <a:pt x="1480" y="8658"/>
                    </a:lnTo>
                    <a:lnTo>
                      <a:pt x="2367" y="7738"/>
                    </a:lnTo>
                    <a:lnTo>
                      <a:pt x="2367" y="16298"/>
                    </a:lnTo>
                    <a:cubicBezTo>
                      <a:pt x="1595" y="16478"/>
                      <a:pt x="1595" y="17596"/>
                      <a:pt x="2367" y="17760"/>
                    </a:cubicBezTo>
                    <a:lnTo>
                      <a:pt x="2367" y="17776"/>
                    </a:lnTo>
                    <a:lnTo>
                      <a:pt x="2679" y="17776"/>
                    </a:lnTo>
                    <a:lnTo>
                      <a:pt x="2679" y="17760"/>
                    </a:lnTo>
                    <a:cubicBezTo>
                      <a:pt x="3451" y="17596"/>
                      <a:pt x="3451" y="16478"/>
                      <a:pt x="2679" y="16298"/>
                    </a:cubicBezTo>
                    <a:lnTo>
                      <a:pt x="2679" y="4173"/>
                    </a:lnTo>
                    <a:lnTo>
                      <a:pt x="5045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6920150" y="1990650"/>
                <a:ext cx="83400" cy="301500"/>
              </a:xfrm>
              <a:custGeom>
                <a:rect b="b" l="l" r="r" t="t"/>
                <a:pathLst>
                  <a:path extrusionOk="0" h="12060" w="3336">
                    <a:moveTo>
                      <a:pt x="182" y="1"/>
                    </a:moveTo>
                    <a:lnTo>
                      <a:pt x="1" y="247"/>
                    </a:lnTo>
                    <a:lnTo>
                      <a:pt x="3040" y="2745"/>
                    </a:lnTo>
                    <a:lnTo>
                      <a:pt x="3040" y="12060"/>
                    </a:lnTo>
                    <a:lnTo>
                      <a:pt x="3336" y="12060"/>
                    </a:lnTo>
                    <a:lnTo>
                      <a:pt x="3336" y="2597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6492200" y="592975"/>
                <a:ext cx="86675" cy="313825"/>
              </a:xfrm>
              <a:custGeom>
                <a:rect b="b" l="l" r="r" t="t"/>
                <a:pathLst>
                  <a:path extrusionOk="0" h="12553" w="3467">
                    <a:moveTo>
                      <a:pt x="1676" y="9579"/>
                    </a:moveTo>
                    <a:cubicBezTo>
                      <a:pt x="2859" y="9579"/>
                      <a:pt x="3467" y="11008"/>
                      <a:pt x="2629" y="11862"/>
                    </a:cubicBezTo>
                    <a:cubicBezTo>
                      <a:pt x="2355" y="12142"/>
                      <a:pt x="2016" y="12266"/>
                      <a:pt x="1683" y="12266"/>
                    </a:cubicBezTo>
                    <a:cubicBezTo>
                      <a:pt x="998" y="12266"/>
                      <a:pt x="340" y="11738"/>
                      <a:pt x="329" y="10942"/>
                    </a:cubicBezTo>
                    <a:cubicBezTo>
                      <a:pt x="329" y="10186"/>
                      <a:pt x="920" y="9579"/>
                      <a:pt x="1676" y="9579"/>
                    </a:cubicBezTo>
                    <a:close/>
                    <a:moveTo>
                      <a:pt x="1692" y="1"/>
                    </a:moveTo>
                    <a:cubicBezTo>
                      <a:pt x="1413" y="1"/>
                      <a:pt x="1199" y="214"/>
                      <a:pt x="1199" y="493"/>
                    </a:cubicBezTo>
                    <a:cubicBezTo>
                      <a:pt x="1199" y="691"/>
                      <a:pt x="1331" y="888"/>
                      <a:pt x="1528" y="953"/>
                    </a:cubicBezTo>
                    <a:lnTo>
                      <a:pt x="1528" y="9266"/>
                    </a:lnTo>
                    <a:cubicBezTo>
                      <a:pt x="641" y="9349"/>
                      <a:pt x="0" y="10104"/>
                      <a:pt x="33" y="10975"/>
                    </a:cubicBezTo>
                    <a:cubicBezTo>
                      <a:pt x="66" y="11862"/>
                      <a:pt x="789" y="12552"/>
                      <a:pt x="1676" y="12552"/>
                    </a:cubicBezTo>
                    <a:cubicBezTo>
                      <a:pt x="2546" y="12552"/>
                      <a:pt x="3269" y="11862"/>
                      <a:pt x="3319" y="10975"/>
                    </a:cubicBezTo>
                    <a:cubicBezTo>
                      <a:pt x="3352" y="10104"/>
                      <a:pt x="2694" y="9349"/>
                      <a:pt x="1824" y="9266"/>
                    </a:cubicBezTo>
                    <a:lnTo>
                      <a:pt x="1824" y="953"/>
                    </a:lnTo>
                    <a:cubicBezTo>
                      <a:pt x="2037" y="904"/>
                      <a:pt x="2169" y="707"/>
                      <a:pt x="2169" y="493"/>
                    </a:cubicBezTo>
                    <a:cubicBezTo>
                      <a:pt x="2169" y="214"/>
                      <a:pt x="1955" y="1"/>
                      <a:pt x="1692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6959175" y="1929475"/>
                <a:ext cx="63700" cy="55450"/>
              </a:xfrm>
              <a:custGeom>
                <a:rect b="b" l="l" r="r" t="t"/>
                <a:pathLst>
                  <a:path extrusionOk="0" h="2218" w="2548">
                    <a:moveTo>
                      <a:pt x="641" y="0"/>
                    </a:moveTo>
                    <a:lnTo>
                      <a:pt x="1" y="1117"/>
                    </a:lnTo>
                    <a:lnTo>
                      <a:pt x="641" y="2218"/>
                    </a:lnTo>
                    <a:lnTo>
                      <a:pt x="1906" y="2218"/>
                    </a:lnTo>
                    <a:lnTo>
                      <a:pt x="2547" y="1117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6673325" y="1685900"/>
                <a:ext cx="145400" cy="128175"/>
              </a:xfrm>
              <a:custGeom>
                <a:rect b="b" l="l" r="r" t="t"/>
                <a:pathLst>
                  <a:path extrusionOk="0" h="5127" w="5816">
                    <a:moveTo>
                      <a:pt x="5307" y="313"/>
                    </a:moveTo>
                    <a:lnTo>
                      <a:pt x="2908" y="4519"/>
                    </a:lnTo>
                    <a:lnTo>
                      <a:pt x="509" y="313"/>
                    </a:lnTo>
                    <a:close/>
                    <a:moveTo>
                      <a:pt x="0" y="1"/>
                    </a:moveTo>
                    <a:lnTo>
                      <a:pt x="2908" y="5127"/>
                    </a:lnTo>
                    <a:lnTo>
                      <a:pt x="581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6865950" y="1821575"/>
                <a:ext cx="70125" cy="59850"/>
              </a:xfrm>
              <a:custGeom>
                <a:rect b="b" l="l" r="r" t="t"/>
                <a:pathLst>
                  <a:path extrusionOk="0" h="2394" w="2805">
                    <a:moveTo>
                      <a:pt x="1207" y="1"/>
                    </a:moveTo>
                    <a:cubicBezTo>
                      <a:pt x="591" y="1"/>
                      <a:pt x="0" y="474"/>
                      <a:pt x="0" y="1195"/>
                    </a:cubicBezTo>
                    <a:cubicBezTo>
                      <a:pt x="0" y="1852"/>
                      <a:pt x="526" y="2394"/>
                      <a:pt x="1183" y="2394"/>
                    </a:cubicBezTo>
                    <a:cubicBezTo>
                      <a:pt x="1190" y="2394"/>
                      <a:pt x="1197" y="2394"/>
                      <a:pt x="1203" y="2394"/>
                    </a:cubicBezTo>
                    <a:cubicBezTo>
                      <a:pt x="2274" y="2394"/>
                      <a:pt x="2805" y="1108"/>
                      <a:pt x="2054" y="357"/>
                    </a:cubicBezTo>
                    <a:cubicBezTo>
                      <a:pt x="1808" y="111"/>
                      <a:pt x="1505" y="1"/>
                      <a:pt x="1207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6745600" y="964250"/>
                <a:ext cx="122600" cy="104775"/>
              </a:xfrm>
              <a:custGeom>
                <a:rect b="b" l="l" r="r" t="t"/>
                <a:pathLst>
                  <a:path extrusionOk="0" h="4191" w="4904">
                    <a:moveTo>
                      <a:pt x="2129" y="1"/>
                    </a:moveTo>
                    <a:cubicBezTo>
                      <a:pt x="1052" y="1"/>
                      <a:pt x="17" y="839"/>
                      <a:pt x="17" y="2104"/>
                    </a:cubicBezTo>
                    <a:cubicBezTo>
                      <a:pt x="1" y="3254"/>
                      <a:pt x="937" y="4191"/>
                      <a:pt x="2087" y="4191"/>
                    </a:cubicBezTo>
                    <a:cubicBezTo>
                      <a:pt x="2101" y="4191"/>
                      <a:pt x="2114" y="4191"/>
                      <a:pt x="2128" y="4191"/>
                    </a:cubicBezTo>
                    <a:cubicBezTo>
                      <a:pt x="3974" y="4191"/>
                      <a:pt x="4903" y="1963"/>
                      <a:pt x="3599" y="626"/>
                    </a:cubicBezTo>
                    <a:cubicBezTo>
                      <a:pt x="3172" y="194"/>
                      <a:pt x="2646" y="1"/>
                      <a:pt x="2129" y="1"/>
                    </a:cubicBez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5658425" y="873900"/>
                <a:ext cx="50125" cy="43575"/>
              </a:xfrm>
              <a:custGeom>
                <a:rect b="b" l="l" r="r" t="t"/>
                <a:pathLst>
                  <a:path extrusionOk="0" h="1743" w="2005">
                    <a:moveTo>
                      <a:pt x="510" y="1"/>
                    </a:moveTo>
                    <a:lnTo>
                      <a:pt x="0" y="872"/>
                    </a:lnTo>
                    <a:lnTo>
                      <a:pt x="510" y="1742"/>
                    </a:lnTo>
                    <a:lnTo>
                      <a:pt x="1496" y="1742"/>
                    </a:lnTo>
                    <a:lnTo>
                      <a:pt x="2005" y="872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6459750" y="995475"/>
                <a:ext cx="48900" cy="42750"/>
              </a:xfrm>
              <a:custGeom>
                <a:rect b="b" l="l" r="r" t="t"/>
                <a:pathLst>
                  <a:path extrusionOk="0" h="1710" w="1956">
                    <a:moveTo>
                      <a:pt x="493" y="1"/>
                    </a:moveTo>
                    <a:lnTo>
                      <a:pt x="0" y="855"/>
                    </a:lnTo>
                    <a:lnTo>
                      <a:pt x="493" y="1709"/>
                    </a:lnTo>
                    <a:lnTo>
                      <a:pt x="1462" y="1709"/>
                    </a:lnTo>
                    <a:lnTo>
                      <a:pt x="1955" y="855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6723425" y="1713425"/>
                <a:ext cx="45200" cy="39450"/>
              </a:xfrm>
              <a:custGeom>
                <a:rect b="b" l="l" r="r" t="t"/>
                <a:pathLst>
                  <a:path extrusionOk="0" h="1578" w="1808">
                    <a:moveTo>
                      <a:pt x="0" y="0"/>
                    </a:moveTo>
                    <a:lnTo>
                      <a:pt x="460" y="789"/>
                    </a:lnTo>
                    <a:lnTo>
                      <a:pt x="904" y="1578"/>
                    </a:lnTo>
                    <a:lnTo>
                      <a:pt x="1348" y="789"/>
                    </a:lnTo>
                    <a:lnTo>
                      <a:pt x="1808" y="0"/>
                    </a:lnTo>
                    <a:close/>
                  </a:path>
                </a:pathLst>
              </a:custGeom>
              <a:solidFill>
                <a:srgbClr val="6F95D4">
                  <a:alpha val="29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1" name="Google Shape;221;p6"/>
          <p:cNvSpPr txBox="1"/>
          <p:nvPr>
            <p:ph type="title"/>
          </p:nvPr>
        </p:nvSpPr>
        <p:spPr>
          <a:xfrm>
            <a:off x="715200" y="42080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7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flipH="1" rot="10800000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7"/>
          <p:cNvGrpSpPr/>
          <p:nvPr/>
        </p:nvGrpSpPr>
        <p:grpSpPr>
          <a:xfrm rot="-5400000">
            <a:off x="-223898" y="-443069"/>
            <a:ext cx="3015890" cy="3217146"/>
            <a:chOff x="5229625" y="592975"/>
            <a:chExt cx="1914000" cy="2041725"/>
          </a:xfrm>
        </p:grpSpPr>
        <p:sp>
          <p:nvSpPr>
            <p:cNvPr id="225" name="Google Shape;225;p7"/>
            <p:cNvSpPr/>
            <p:nvPr/>
          </p:nvSpPr>
          <p:spPr>
            <a:xfrm>
              <a:off x="6221925" y="672250"/>
              <a:ext cx="24675" cy="24675"/>
            </a:xfrm>
            <a:custGeom>
              <a:rect b="b" l="l" r="r" t="t"/>
              <a:pathLst>
                <a:path extrusionOk="0" h="987" w="987">
                  <a:moveTo>
                    <a:pt x="494" y="0"/>
                  </a:moveTo>
                  <a:cubicBezTo>
                    <a:pt x="231" y="0"/>
                    <a:pt x="1" y="230"/>
                    <a:pt x="1" y="493"/>
                  </a:cubicBezTo>
                  <a:cubicBezTo>
                    <a:pt x="1" y="772"/>
                    <a:pt x="231" y="986"/>
                    <a:pt x="494" y="986"/>
                  </a:cubicBezTo>
                  <a:cubicBezTo>
                    <a:pt x="773" y="986"/>
                    <a:pt x="987" y="772"/>
                    <a:pt x="987" y="493"/>
                  </a:cubicBezTo>
                  <a:cubicBezTo>
                    <a:pt x="987" y="230"/>
                    <a:pt x="773" y="0"/>
                    <a:pt x="494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6762850" y="719475"/>
              <a:ext cx="62450" cy="53825"/>
            </a:xfrm>
            <a:custGeom>
              <a:rect b="b" l="l" r="r" t="t"/>
              <a:pathLst>
                <a:path extrusionOk="0" h="2153" w="2498">
                  <a:moveTo>
                    <a:pt x="1249" y="1"/>
                  </a:moveTo>
                  <a:lnTo>
                    <a:pt x="625" y="1085"/>
                  </a:lnTo>
                  <a:lnTo>
                    <a:pt x="1" y="2153"/>
                  </a:lnTo>
                  <a:lnTo>
                    <a:pt x="2498" y="2153"/>
                  </a:lnTo>
                  <a:lnTo>
                    <a:pt x="1874" y="108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7076225" y="1004325"/>
              <a:ext cx="29075" cy="24875"/>
            </a:xfrm>
            <a:custGeom>
              <a:rect b="b" l="l" r="r" t="t"/>
              <a:pathLst>
                <a:path extrusionOk="0" h="995" w="1163">
                  <a:moveTo>
                    <a:pt x="506" y="1"/>
                  </a:moveTo>
                  <a:cubicBezTo>
                    <a:pt x="255" y="1"/>
                    <a:pt x="17" y="203"/>
                    <a:pt x="17" y="501"/>
                  </a:cubicBezTo>
                  <a:cubicBezTo>
                    <a:pt x="1" y="764"/>
                    <a:pt x="231" y="994"/>
                    <a:pt x="494" y="994"/>
                  </a:cubicBezTo>
                  <a:cubicBezTo>
                    <a:pt x="500" y="994"/>
                    <a:pt x="507" y="994"/>
                    <a:pt x="513" y="994"/>
                  </a:cubicBezTo>
                  <a:cubicBezTo>
                    <a:pt x="944" y="994"/>
                    <a:pt x="1163" y="464"/>
                    <a:pt x="855" y="156"/>
                  </a:cubicBezTo>
                  <a:cubicBezTo>
                    <a:pt x="753" y="49"/>
                    <a:pt x="628" y="1"/>
                    <a:pt x="50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829400" y="1799550"/>
              <a:ext cx="136375" cy="105300"/>
            </a:xfrm>
            <a:custGeom>
              <a:rect b="b" l="l" r="r" t="t"/>
              <a:pathLst>
                <a:path extrusionOk="0" h="4212" w="5455">
                  <a:moveTo>
                    <a:pt x="2639" y="120"/>
                  </a:moveTo>
                  <a:cubicBezTo>
                    <a:pt x="3652" y="120"/>
                    <a:pt x="4622" y="893"/>
                    <a:pt x="4633" y="2076"/>
                  </a:cubicBezTo>
                  <a:cubicBezTo>
                    <a:pt x="4633" y="3176"/>
                    <a:pt x="3746" y="4080"/>
                    <a:pt x="2645" y="4096"/>
                  </a:cubicBezTo>
                  <a:cubicBezTo>
                    <a:pt x="887" y="4096"/>
                    <a:pt x="0" y="1961"/>
                    <a:pt x="1232" y="712"/>
                  </a:cubicBezTo>
                  <a:cubicBezTo>
                    <a:pt x="1641" y="303"/>
                    <a:pt x="2145" y="120"/>
                    <a:pt x="2639" y="120"/>
                  </a:cubicBezTo>
                  <a:close/>
                  <a:moveTo>
                    <a:pt x="2669" y="0"/>
                  </a:moveTo>
                  <a:cubicBezTo>
                    <a:pt x="1599" y="0"/>
                    <a:pt x="564" y="826"/>
                    <a:pt x="542" y="2076"/>
                  </a:cubicBezTo>
                  <a:cubicBezTo>
                    <a:pt x="542" y="3242"/>
                    <a:pt x="1479" y="4211"/>
                    <a:pt x="2645" y="4211"/>
                  </a:cubicBezTo>
                  <a:cubicBezTo>
                    <a:pt x="4518" y="4211"/>
                    <a:pt x="5454" y="1961"/>
                    <a:pt x="4140" y="630"/>
                  </a:cubicBezTo>
                  <a:cubicBezTo>
                    <a:pt x="3716" y="195"/>
                    <a:pt x="3188" y="0"/>
                    <a:pt x="2669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391150" y="824600"/>
              <a:ext cx="97550" cy="83325"/>
            </a:xfrm>
            <a:custGeom>
              <a:rect b="b" l="l" r="r" t="t"/>
              <a:pathLst>
                <a:path extrusionOk="0" h="3333" w="3902">
                  <a:moveTo>
                    <a:pt x="1678" y="302"/>
                  </a:moveTo>
                  <a:cubicBezTo>
                    <a:pt x="2013" y="302"/>
                    <a:pt x="2353" y="427"/>
                    <a:pt x="2629" y="708"/>
                  </a:cubicBezTo>
                  <a:cubicBezTo>
                    <a:pt x="3479" y="1574"/>
                    <a:pt x="2866" y="3024"/>
                    <a:pt x="1664" y="3024"/>
                  </a:cubicBezTo>
                  <a:cubicBezTo>
                    <a:pt x="1657" y="3024"/>
                    <a:pt x="1650" y="3024"/>
                    <a:pt x="1643" y="3024"/>
                  </a:cubicBezTo>
                  <a:cubicBezTo>
                    <a:pt x="904" y="3024"/>
                    <a:pt x="296" y="2416"/>
                    <a:pt x="313" y="1677"/>
                  </a:cubicBezTo>
                  <a:cubicBezTo>
                    <a:pt x="302" y="854"/>
                    <a:pt x="976" y="302"/>
                    <a:pt x="1678" y="302"/>
                  </a:cubicBezTo>
                  <a:close/>
                  <a:moveTo>
                    <a:pt x="1684" y="1"/>
                  </a:moveTo>
                  <a:cubicBezTo>
                    <a:pt x="1670" y="1"/>
                    <a:pt x="1657" y="1"/>
                    <a:pt x="1643" y="1"/>
                  </a:cubicBezTo>
                  <a:cubicBezTo>
                    <a:pt x="723" y="1"/>
                    <a:pt x="1" y="757"/>
                    <a:pt x="1" y="1677"/>
                  </a:cubicBezTo>
                  <a:cubicBezTo>
                    <a:pt x="12" y="2672"/>
                    <a:pt x="834" y="3332"/>
                    <a:pt x="1685" y="3332"/>
                  </a:cubicBezTo>
                  <a:cubicBezTo>
                    <a:pt x="2100" y="3332"/>
                    <a:pt x="2521" y="3176"/>
                    <a:pt x="2859" y="2827"/>
                  </a:cubicBezTo>
                  <a:cubicBezTo>
                    <a:pt x="3901" y="1785"/>
                    <a:pt x="3152" y="1"/>
                    <a:pt x="1684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808450" y="1972175"/>
              <a:ext cx="43150" cy="36700"/>
            </a:xfrm>
            <a:custGeom>
              <a:rect b="b" l="l" r="r" t="t"/>
              <a:pathLst>
                <a:path extrusionOk="0" h="1468" w="1726">
                  <a:moveTo>
                    <a:pt x="986" y="1"/>
                  </a:moveTo>
                  <a:cubicBezTo>
                    <a:pt x="345" y="1"/>
                    <a:pt x="0" y="789"/>
                    <a:pt x="460" y="1249"/>
                  </a:cubicBezTo>
                  <a:cubicBezTo>
                    <a:pt x="611" y="1400"/>
                    <a:pt x="799" y="1468"/>
                    <a:pt x="983" y="1468"/>
                  </a:cubicBezTo>
                  <a:cubicBezTo>
                    <a:pt x="1361" y="1468"/>
                    <a:pt x="1725" y="1182"/>
                    <a:pt x="1725" y="740"/>
                  </a:cubicBezTo>
                  <a:cubicBezTo>
                    <a:pt x="1725" y="329"/>
                    <a:pt x="1397" y="1"/>
                    <a:pt x="98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249875" y="1051850"/>
              <a:ext cx="43150" cy="36900"/>
            </a:xfrm>
            <a:custGeom>
              <a:rect b="b" l="l" r="r" t="t"/>
              <a:pathLst>
                <a:path extrusionOk="0" h="1476" w="1726">
                  <a:moveTo>
                    <a:pt x="746" y="1"/>
                  </a:moveTo>
                  <a:cubicBezTo>
                    <a:pt x="371" y="1"/>
                    <a:pt x="11" y="294"/>
                    <a:pt x="0" y="736"/>
                  </a:cubicBezTo>
                  <a:cubicBezTo>
                    <a:pt x="0" y="1147"/>
                    <a:pt x="329" y="1475"/>
                    <a:pt x="739" y="1475"/>
                  </a:cubicBezTo>
                  <a:cubicBezTo>
                    <a:pt x="1396" y="1475"/>
                    <a:pt x="1725" y="687"/>
                    <a:pt x="1265" y="227"/>
                  </a:cubicBezTo>
                  <a:cubicBezTo>
                    <a:pt x="1114" y="70"/>
                    <a:pt x="928" y="1"/>
                    <a:pt x="74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306550" y="1051850"/>
              <a:ext cx="43150" cy="36900"/>
            </a:xfrm>
            <a:custGeom>
              <a:rect b="b" l="l" r="r" t="t"/>
              <a:pathLst>
                <a:path extrusionOk="0" h="1476" w="1726">
                  <a:moveTo>
                    <a:pt x="742" y="1"/>
                  </a:moveTo>
                  <a:cubicBezTo>
                    <a:pt x="364" y="1"/>
                    <a:pt x="0" y="294"/>
                    <a:pt x="0" y="736"/>
                  </a:cubicBezTo>
                  <a:cubicBezTo>
                    <a:pt x="0" y="1147"/>
                    <a:pt x="329" y="1475"/>
                    <a:pt x="739" y="1475"/>
                  </a:cubicBezTo>
                  <a:cubicBezTo>
                    <a:pt x="1380" y="1475"/>
                    <a:pt x="1725" y="687"/>
                    <a:pt x="1265" y="227"/>
                  </a:cubicBezTo>
                  <a:cubicBezTo>
                    <a:pt x="1114" y="70"/>
                    <a:pt x="927" y="1"/>
                    <a:pt x="742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419900" y="853775"/>
              <a:ext cx="29175" cy="24775"/>
            </a:xfrm>
            <a:custGeom>
              <a:rect b="b" l="l" r="r" t="t"/>
              <a:pathLst>
                <a:path extrusionOk="0" h="991" w="1167">
                  <a:moveTo>
                    <a:pt x="493" y="1"/>
                  </a:moveTo>
                  <a:cubicBezTo>
                    <a:pt x="214" y="1"/>
                    <a:pt x="1" y="231"/>
                    <a:pt x="17" y="510"/>
                  </a:cubicBezTo>
                  <a:cubicBezTo>
                    <a:pt x="17" y="805"/>
                    <a:pt x="256" y="991"/>
                    <a:pt x="504" y="991"/>
                  </a:cubicBezTo>
                  <a:cubicBezTo>
                    <a:pt x="629" y="991"/>
                    <a:pt x="756" y="943"/>
                    <a:pt x="855" y="839"/>
                  </a:cubicBezTo>
                  <a:cubicBezTo>
                    <a:pt x="1167" y="527"/>
                    <a:pt x="937" y="1"/>
                    <a:pt x="493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7043775" y="976225"/>
              <a:ext cx="99850" cy="82125"/>
            </a:xfrm>
            <a:custGeom>
              <a:rect b="b" l="l" r="r" t="t"/>
              <a:pathLst>
                <a:path extrusionOk="0" h="3285" w="3994">
                  <a:moveTo>
                    <a:pt x="1792" y="297"/>
                  </a:moveTo>
                  <a:cubicBezTo>
                    <a:pt x="2474" y="297"/>
                    <a:pt x="3128" y="821"/>
                    <a:pt x="3139" y="1625"/>
                  </a:cubicBezTo>
                  <a:cubicBezTo>
                    <a:pt x="3139" y="2364"/>
                    <a:pt x="2547" y="2972"/>
                    <a:pt x="1792" y="2989"/>
                  </a:cubicBezTo>
                  <a:cubicBezTo>
                    <a:pt x="609" y="2989"/>
                    <a:pt x="1" y="1543"/>
                    <a:pt x="839" y="705"/>
                  </a:cubicBezTo>
                  <a:cubicBezTo>
                    <a:pt x="1115" y="424"/>
                    <a:pt x="1457" y="297"/>
                    <a:pt x="1792" y="297"/>
                  </a:cubicBezTo>
                  <a:close/>
                  <a:moveTo>
                    <a:pt x="1802" y="0"/>
                  </a:moveTo>
                  <a:cubicBezTo>
                    <a:pt x="966" y="0"/>
                    <a:pt x="160" y="642"/>
                    <a:pt x="149" y="1625"/>
                  </a:cubicBezTo>
                  <a:cubicBezTo>
                    <a:pt x="149" y="2529"/>
                    <a:pt x="888" y="3284"/>
                    <a:pt x="1792" y="3284"/>
                  </a:cubicBezTo>
                  <a:cubicBezTo>
                    <a:pt x="3254" y="3284"/>
                    <a:pt x="3993" y="1527"/>
                    <a:pt x="2958" y="492"/>
                  </a:cubicBezTo>
                  <a:cubicBezTo>
                    <a:pt x="2625" y="153"/>
                    <a:pt x="2210" y="0"/>
                    <a:pt x="1802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6193175" y="643075"/>
              <a:ext cx="82175" cy="83400"/>
            </a:xfrm>
            <a:custGeom>
              <a:rect b="b" l="l" r="r" t="t"/>
              <a:pathLst>
                <a:path extrusionOk="0" h="3336" w="3287">
                  <a:moveTo>
                    <a:pt x="1644" y="313"/>
                  </a:moveTo>
                  <a:cubicBezTo>
                    <a:pt x="2399" y="313"/>
                    <a:pt x="2991" y="921"/>
                    <a:pt x="2991" y="1660"/>
                  </a:cubicBezTo>
                  <a:cubicBezTo>
                    <a:pt x="3007" y="2416"/>
                    <a:pt x="2399" y="3024"/>
                    <a:pt x="1644" y="3024"/>
                  </a:cubicBezTo>
                  <a:cubicBezTo>
                    <a:pt x="904" y="3024"/>
                    <a:pt x="297" y="2416"/>
                    <a:pt x="313" y="1677"/>
                  </a:cubicBezTo>
                  <a:cubicBezTo>
                    <a:pt x="297" y="921"/>
                    <a:pt x="904" y="313"/>
                    <a:pt x="1644" y="313"/>
                  </a:cubicBezTo>
                  <a:close/>
                  <a:moveTo>
                    <a:pt x="1644" y="1"/>
                  </a:moveTo>
                  <a:cubicBezTo>
                    <a:pt x="740" y="1"/>
                    <a:pt x="1" y="757"/>
                    <a:pt x="1" y="1660"/>
                  </a:cubicBezTo>
                  <a:cubicBezTo>
                    <a:pt x="1" y="2580"/>
                    <a:pt x="740" y="3319"/>
                    <a:pt x="1644" y="3336"/>
                  </a:cubicBezTo>
                  <a:cubicBezTo>
                    <a:pt x="2564" y="3319"/>
                    <a:pt x="3287" y="2580"/>
                    <a:pt x="3287" y="1660"/>
                  </a:cubicBezTo>
                  <a:cubicBezTo>
                    <a:pt x="3287" y="757"/>
                    <a:pt x="2564" y="1"/>
                    <a:pt x="1644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7010525" y="1609975"/>
              <a:ext cx="99825" cy="82525"/>
            </a:xfrm>
            <a:custGeom>
              <a:rect b="b" l="l" r="r" t="t"/>
              <a:pathLst>
                <a:path extrusionOk="0" h="3301" w="3993">
                  <a:moveTo>
                    <a:pt x="1784" y="301"/>
                  </a:moveTo>
                  <a:cubicBezTo>
                    <a:pt x="2469" y="301"/>
                    <a:pt x="3127" y="829"/>
                    <a:pt x="3138" y="1625"/>
                  </a:cubicBezTo>
                  <a:cubicBezTo>
                    <a:pt x="3155" y="2381"/>
                    <a:pt x="2547" y="2988"/>
                    <a:pt x="1807" y="2988"/>
                  </a:cubicBezTo>
                  <a:cubicBezTo>
                    <a:pt x="608" y="2988"/>
                    <a:pt x="0" y="1543"/>
                    <a:pt x="838" y="705"/>
                  </a:cubicBezTo>
                  <a:cubicBezTo>
                    <a:pt x="1112" y="425"/>
                    <a:pt x="1451" y="301"/>
                    <a:pt x="1784" y="301"/>
                  </a:cubicBezTo>
                  <a:close/>
                  <a:moveTo>
                    <a:pt x="1810" y="0"/>
                  </a:moveTo>
                  <a:cubicBezTo>
                    <a:pt x="972" y="0"/>
                    <a:pt x="170" y="642"/>
                    <a:pt x="148" y="1625"/>
                  </a:cubicBezTo>
                  <a:cubicBezTo>
                    <a:pt x="148" y="2545"/>
                    <a:pt x="887" y="3284"/>
                    <a:pt x="1791" y="3301"/>
                  </a:cubicBezTo>
                  <a:cubicBezTo>
                    <a:pt x="3253" y="3301"/>
                    <a:pt x="3992" y="1543"/>
                    <a:pt x="2974" y="491"/>
                  </a:cubicBezTo>
                  <a:cubicBezTo>
                    <a:pt x="2635" y="152"/>
                    <a:pt x="2218" y="0"/>
                    <a:pt x="1810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7042975" y="1638650"/>
              <a:ext cx="28775" cy="24275"/>
            </a:xfrm>
            <a:custGeom>
              <a:rect b="b" l="l" r="r" t="t"/>
              <a:pathLst>
                <a:path extrusionOk="0" h="971" w="1151">
                  <a:moveTo>
                    <a:pt x="503" y="1"/>
                  </a:moveTo>
                  <a:cubicBezTo>
                    <a:pt x="253" y="1"/>
                    <a:pt x="17" y="191"/>
                    <a:pt x="17" y="478"/>
                  </a:cubicBezTo>
                  <a:cubicBezTo>
                    <a:pt x="0" y="757"/>
                    <a:pt x="230" y="971"/>
                    <a:pt x="493" y="971"/>
                  </a:cubicBezTo>
                  <a:cubicBezTo>
                    <a:pt x="937" y="971"/>
                    <a:pt x="1150" y="445"/>
                    <a:pt x="854" y="149"/>
                  </a:cubicBezTo>
                  <a:cubicBezTo>
                    <a:pt x="752" y="47"/>
                    <a:pt x="626" y="1"/>
                    <a:pt x="503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6517650" y="854200"/>
              <a:ext cx="28775" cy="24275"/>
            </a:xfrm>
            <a:custGeom>
              <a:rect b="b" l="l" r="r" t="t"/>
              <a:pathLst>
                <a:path extrusionOk="0" h="971" w="1151">
                  <a:moveTo>
                    <a:pt x="658" y="0"/>
                  </a:moveTo>
                  <a:cubicBezTo>
                    <a:pt x="214" y="0"/>
                    <a:pt x="1" y="510"/>
                    <a:pt x="313" y="822"/>
                  </a:cubicBezTo>
                  <a:cubicBezTo>
                    <a:pt x="410" y="924"/>
                    <a:pt x="532" y="970"/>
                    <a:pt x="653" y="970"/>
                  </a:cubicBezTo>
                  <a:cubicBezTo>
                    <a:pt x="899" y="970"/>
                    <a:pt x="1140" y="780"/>
                    <a:pt x="1151" y="493"/>
                  </a:cubicBezTo>
                  <a:cubicBezTo>
                    <a:pt x="1151" y="214"/>
                    <a:pt x="921" y="0"/>
                    <a:pt x="658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6829400" y="1220550"/>
              <a:ext cx="137900" cy="482000"/>
            </a:xfrm>
            <a:custGeom>
              <a:rect b="b" l="l" r="r" t="t"/>
              <a:pathLst>
                <a:path extrusionOk="0" h="19280" w="5516">
                  <a:moveTo>
                    <a:pt x="0" y="1"/>
                  </a:moveTo>
                  <a:lnTo>
                    <a:pt x="0" y="14097"/>
                  </a:lnTo>
                  <a:lnTo>
                    <a:pt x="4403" y="18549"/>
                  </a:lnTo>
                  <a:cubicBezTo>
                    <a:pt x="4370" y="18615"/>
                    <a:pt x="4354" y="18697"/>
                    <a:pt x="4354" y="18779"/>
                  </a:cubicBezTo>
                  <a:cubicBezTo>
                    <a:pt x="4354" y="19077"/>
                    <a:pt x="4592" y="19279"/>
                    <a:pt x="4848" y="19279"/>
                  </a:cubicBezTo>
                  <a:cubicBezTo>
                    <a:pt x="4972" y="19279"/>
                    <a:pt x="5101" y="19232"/>
                    <a:pt x="5208" y="19124"/>
                  </a:cubicBezTo>
                  <a:cubicBezTo>
                    <a:pt x="5516" y="18816"/>
                    <a:pt x="5297" y="18286"/>
                    <a:pt x="4851" y="18286"/>
                  </a:cubicBezTo>
                  <a:cubicBezTo>
                    <a:pt x="4844" y="18286"/>
                    <a:pt x="4837" y="18286"/>
                    <a:pt x="4830" y="18286"/>
                  </a:cubicBezTo>
                  <a:cubicBezTo>
                    <a:pt x="4764" y="18286"/>
                    <a:pt x="4682" y="18303"/>
                    <a:pt x="4617" y="18335"/>
                  </a:cubicBezTo>
                  <a:lnTo>
                    <a:pt x="312" y="13965"/>
                  </a:lnTo>
                  <a:lnTo>
                    <a:pt x="312" y="6244"/>
                  </a:lnTo>
                  <a:lnTo>
                    <a:pt x="2530" y="8495"/>
                  </a:lnTo>
                  <a:lnTo>
                    <a:pt x="2530" y="12963"/>
                  </a:lnTo>
                  <a:lnTo>
                    <a:pt x="2826" y="12963"/>
                  </a:lnTo>
                  <a:lnTo>
                    <a:pt x="2826" y="8363"/>
                  </a:lnTo>
                  <a:lnTo>
                    <a:pt x="312" y="580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5995625" y="628300"/>
              <a:ext cx="170475" cy="171300"/>
            </a:xfrm>
            <a:custGeom>
              <a:rect b="b" l="l" r="r" t="t"/>
              <a:pathLst>
                <a:path extrusionOk="0" h="6852" w="6819">
                  <a:moveTo>
                    <a:pt x="493" y="0"/>
                  </a:moveTo>
                  <a:cubicBezTo>
                    <a:pt x="231" y="0"/>
                    <a:pt x="1" y="214"/>
                    <a:pt x="17" y="493"/>
                  </a:cubicBezTo>
                  <a:cubicBezTo>
                    <a:pt x="17" y="756"/>
                    <a:pt x="231" y="970"/>
                    <a:pt x="493" y="970"/>
                  </a:cubicBezTo>
                  <a:cubicBezTo>
                    <a:pt x="576" y="970"/>
                    <a:pt x="658" y="953"/>
                    <a:pt x="740" y="920"/>
                  </a:cubicBezTo>
                  <a:lnTo>
                    <a:pt x="6589" y="6851"/>
                  </a:lnTo>
                  <a:lnTo>
                    <a:pt x="6819" y="6654"/>
                  </a:lnTo>
                  <a:lnTo>
                    <a:pt x="937" y="690"/>
                  </a:lnTo>
                  <a:cubicBezTo>
                    <a:pt x="970" y="625"/>
                    <a:pt x="986" y="559"/>
                    <a:pt x="986" y="493"/>
                  </a:cubicBezTo>
                  <a:cubicBezTo>
                    <a:pt x="986" y="214"/>
                    <a:pt x="773" y="0"/>
                    <a:pt x="493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5267425" y="784775"/>
              <a:ext cx="1094175" cy="211975"/>
            </a:xfrm>
            <a:custGeom>
              <a:rect b="b" l="l" r="r" t="t"/>
              <a:pathLst>
                <a:path extrusionOk="0" h="8479" w="43767">
                  <a:moveTo>
                    <a:pt x="18006" y="2038"/>
                  </a:moveTo>
                  <a:lnTo>
                    <a:pt x="19370" y="4437"/>
                  </a:lnTo>
                  <a:lnTo>
                    <a:pt x="18006" y="6819"/>
                  </a:lnTo>
                  <a:lnTo>
                    <a:pt x="15279" y="6819"/>
                  </a:lnTo>
                  <a:lnTo>
                    <a:pt x="13915" y="4437"/>
                  </a:lnTo>
                  <a:lnTo>
                    <a:pt x="14474" y="3467"/>
                  </a:lnTo>
                  <a:lnTo>
                    <a:pt x="14507" y="3467"/>
                  </a:lnTo>
                  <a:lnTo>
                    <a:pt x="14507" y="3418"/>
                  </a:lnTo>
                  <a:lnTo>
                    <a:pt x="15279" y="2054"/>
                  </a:lnTo>
                  <a:lnTo>
                    <a:pt x="18006" y="2038"/>
                  </a:lnTo>
                  <a:close/>
                  <a:moveTo>
                    <a:pt x="21916" y="1"/>
                  </a:moveTo>
                  <a:cubicBezTo>
                    <a:pt x="21259" y="1"/>
                    <a:pt x="21259" y="987"/>
                    <a:pt x="21916" y="987"/>
                  </a:cubicBezTo>
                  <a:cubicBezTo>
                    <a:pt x="22130" y="987"/>
                    <a:pt x="22311" y="855"/>
                    <a:pt x="22376" y="658"/>
                  </a:cubicBezTo>
                  <a:lnTo>
                    <a:pt x="27666" y="658"/>
                  </a:lnTo>
                  <a:lnTo>
                    <a:pt x="31231" y="4289"/>
                  </a:lnTo>
                  <a:lnTo>
                    <a:pt x="19633" y="4289"/>
                  </a:lnTo>
                  <a:lnTo>
                    <a:pt x="18187" y="1742"/>
                  </a:lnTo>
                  <a:lnTo>
                    <a:pt x="15131" y="1742"/>
                  </a:lnTo>
                  <a:lnTo>
                    <a:pt x="14310" y="3172"/>
                  </a:lnTo>
                  <a:lnTo>
                    <a:pt x="6342" y="3172"/>
                  </a:lnTo>
                  <a:cubicBezTo>
                    <a:pt x="6263" y="2934"/>
                    <a:pt x="6067" y="2826"/>
                    <a:pt x="5873" y="2826"/>
                  </a:cubicBezTo>
                  <a:cubicBezTo>
                    <a:pt x="5622" y="2826"/>
                    <a:pt x="5372" y="3005"/>
                    <a:pt x="5372" y="3319"/>
                  </a:cubicBezTo>
                  <a:cubicBezTo>
                    <a:pt x="5372" y="3634"/>
                    <a:pt x="5622" y="3813"/>
                    <a:pt x="5873" y="3813"/>
                  </a:cubicBezTo>
                  <a:cubicBezTo>
                    <a:pt x="6067" y="3813"/>
                    <a:pt x="6263" y="3704"/>
                    <a:pt x="6342" y="3467"/>
                  </a:cubicBezTo>
                  <a:lnTo>
                    <a:pt x="14129" y="3467"/>
                  </a:lnTo>
                  <a:lnTo>
                    <a:pt x="13669" y="4289"/>
                  </a:lnTo>
                  <a:lnTo>
                    <a:pt x="0" y="4289"/>
                  </a:lnTo>
                  <a:lnTo>
                    <a:pt x="0" y="4601"/>
                  </a:lnTo>
                  <a:lnTo>
                    <a:pt x="13669" y="4601"/>
                  </a:lnTo>
                  <a:lnTo>
                    <a:pt x="15115" y="7131"/>
                  </a:lnTo>
                  <a:lnTo>
                    <a:pt x="18187" y="7131"/>
                  </a:lnTo>
                  <a:lnTo>
                    <a:pt x="19633" y="4601"/>
                  </a:lnTo>
                  <a:lnTo>
                    <a:pt x="39742" y="4601"/>
                  </a:lnTo>
                  <a:lnTo>
                    <a:pt x="43553" y="8478"/>
                  </a:lnTo>
                  <a:lnTo>
                    <a:pt x="43767" y="8248"/>
                  </a:lnTo>
                  <a:lnTo>
                    <a:pt x="39857" y="4289"/>
                  </a:lnTo>
                  <a:lnTo>
                    <a:pt x="31659" y="4289"/>
                  </a:lnTo>
                  <a:lnTo>
                    <a:pt x="27781" y="346"/>
                  </a:lnTo>
                  <a:lnTo>
                    <a:pt x="22393" y="346"/>
                  </a:lnTo>
                  <a:cubicBezTo>
                    <a:pt x="22327" y="149"/>
                    <a:pt x="22146" y="1"/>
                    <a:pt x="2191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5883900" y="924850"/>
              <a:ext cx="37825" cy="43550"/>
            </a:xfrm>
            <a:custGeom>
              <a:rect b="b" l="l" r="r" t="t"/>
              <a:pathLst>
                <a:path extrusionOk="0" h="1742" w="1513">
                  <a:moveTo>
                    <a:pt x="1463" y="0"/>
                  </a:moveTo>
                  <a:lnTo>
                    <a:pt x="740" y="444"/>
                  </a:lnTo>
                  <a:lnTo>
                    <a:pt x="1" y="904"/>
                  </a:lnTo>
                  <a:lnTo>
                    <a:pt x="757" y="1331"/>
                  </a:lnTo>
                  <a:lnTo>
                    <a:pt x="1512" y="1741"/>
                  </a:lnTo>
                  <a:lnTo>
                    <a:pt x="1496" y="871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6811725" y="2031325"/>
              <a:ext cx="43150" cy="38625"/>
            </a:xfrm>
            <a:custGeom>
              <a:rect b="b" l="l" r="r" t="t"/>
              <a:pathLst>
                <a:path extrusionOk="0" h="1545" w="1726">
                  <a:moveTo>
                    <a:pt x="1726" y="0"/>
                  </a:moveTo>
                  <a:lnTo>
                    <a:pt x="855" y="17"/>
                  </a:lnTo>
                  <a:lnTo>
                    <a:pt x="1" y="50"/>
                  </a:lnTo>
                  <a:lnTo>
                    <a:pt x="444" y="789"/>
                  </a:lnTo>
                  <a:lnTo>
                    <a:pt x="888" y="1545"/>
                  </a:lnTo>
                  <a:lnTo>
                    <a:pt x="1315" y="773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6422775" y="693600"/>
              <a:ext cx="43550" cy="38625"/>
            </a:xfrm>
            <a:custGeom>
              <a:rect b="b" l="l" r="r" t="t"/>
              <a:pathLst>
                <a:path extrusionOk="0" h="1545" w="1742">
                  <a:moveTo>
                    <a:pt x="838" y="1"/>
                  </a:moveTo>
                  <a:lnTo>
                    <a:pt x="428" y="773"/>
                  </a:lnTo>
                  <a:lnTo>
                    <a:pt x="1" y="1545"/>
                  </a:lnTo>
                  <a:lnTo>
                    <a:pt x="871" y="1512"/>
                  </a:lnTo>
                  <a:lnTo>
                    <a:pt x="1742" y="1496"/>
                  </a:lnTo>
                  <a:lnTo>
                    <a:pt x="1282" y="756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6568175" y="1162225"/>
              <a:ext cx="37800" cy="43575"/>
            </a:xfrm>
            <a:custGeom>
              <a:rect b="b" l="l" r="r" t="t"/>
              <a:pathLst>
                <a:path extrusionOk="0" h="1743" w="1512">
                  <a:moveTo>
                    <a:pt x="1463" y="1"/>
                  </a:moveTo>
                  <a:lnTo>
                    <a:pt x="723" y="444"/>
                  </a:lnTo>
                  <a:lnTo>
                    <a:pt x="0" y="905"/>
                  </a:lnTo>
                  <a:lnTo>
                    <a:pt x="756" y="1332"/>
                  </a:lnTo>
                  <a:lnTo>
                    <a:pt x="1512" y="1742"/>
                  </a:lnTo>
                  <a:lnTo>
                    <a:pt x="1495" y="872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5722075" y="1117475"/>
              <a:ext cx="38225" cy="43550"/>
            </a:xfrm>
            <a:custGeom>
              <a:rect b="b" l="l" r="r" t="t"/>
              <a:pathLst>
                <a:path extrusionOk="0" h="1742" w="1529">
                  <a:moveTo>
                    <a:pt x="1480" y="0"/>
                  </a:moveTo>
                  <a:lnTo>
                    <a:pt x="740" y="444"/>
                  </a:lnTo>
                  <a:lnTo>
                    <a:pt x="1" y="904"/>
                  </a:lnTo>
                  <a:lnTo>
                    <a:pt x="757" y="1331"/>
                  </a:lnTo>
                  <a:lnTo>
                    <a:pt x="1529" y="1742"/>
                  </a:lnTo>
                  <a:lnTo>
                    <a:pt x="1496" y="871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5229625" y="873900"/>
              <a:ext cx="38225" cy="43575"/>
            </a:xfrm>
            <a:custGeom>
              <a:rect b="b" l="l" r="r" t="t"/>
              <a:pathLst>
                <a:path extrusionOk="0" h="1743" w="1529">
                  <a:moveTo>
                    <a:pt x="1479" y="1"/>
                  </a:moveTo>
                  <a:lnTo>
                    <a:pt x="740" y="461"/>
                  </a:lnTo>
                  <a:lnTo>
                    <a:pt x="1" y="904"/>
                  </a:lnTo>
                  <a:lnTo>
                    <a:pt x="757" y="1332"/>
                  </a:lnTo>
                  <a:lnTo>
                    <a:pt x="1529" y="1742"/>
                  </a:lnTo>
                  <a:lnTo>
                    <a:pt x="1496" y="872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5935250" y="924850"/>
              <a:ext cx="37800" cy="43550"/>
            </a:xfrm>
            <a:custGeom>
              <a:rect b="b" l="l" r="r" t="t"/>
              <a:pathLst>
                <a:path extrusionOk="0" h="1742" w="1512">
                  <a:moveTo>
                    <a:pt x="1479" y="0"/>
                  </a:moveTo>
                  <a:lnTo>
                    <a:pt x="740" y="444"/>
                  </a:lnTo>
                  <a:lnTo>
                    <a:pt x="1" y="904"/>
                  </a:lnTo>
                  <a:lnTo>
                    <a:pt x="756" y="1331"/>
                  </a:lnTo>
                  <a:lnTo>
                    <a:pt x="1512" y="1741"/>
                  </a:lnTo>
                  <a:lnTo>
                    <a:pt x="1496" y="871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5630900" y="849675"/>
              <a:ext cx="104775" cy="92025"/>
            </a:xfrm>
            <a:custGeom>
              <a:rect b="b" l="l" r="r" t="t"/>
              <a:pathLst>
                <a:path extrusionOk="0" h="3681" w="4191">
                  <a:moveTo>
                    <a:pt x="3089" y="116"/>
                  </a:moveTo>
                  <a:lnTo>
                    <a:pt x="4075" y="1841"/>
                  </a:lnTo>
                  <a:lnTo>
                    <a:pt x="3089" y="3566"/>
                  </a:lnTo>
                  <a:lnTo>
                    <a:pt x="1118" y="3566"/>
                  </a:lnTo>
                  <a:lnTo>
                    <a:pt x="149" y="1841"/>
                  </a:lnTo>
                  <a:lnTo>
                    <a:pt x="1118" y="116"/>
                  </a:lnTo>
                  <a:close/>
                  <a:moveTo>
                    <a:pt x="1052" y="1"/>
                  </a:moveTo>
                  <a:lnTo>
                    <a:pt x="1" y="1841"/>
                  </a:lnTo>
                  <a:lnTo>
                    <a:pt x="1052" y="3681"/>
                  </a:lnTo>
                  <a:lnTo>
                    <a:pt x="3155" y="3681"/>
                  </a:lnTo>
                  <a:lnTo>
                    <a:pt x="4190" y="1841"/>
                  </a:lnTo>
                  <a:lnTo>
                    <a:pt x="3155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6992025" y="1092425"/>
              <a:ext cx="63700" cy="55875"/>
            </a:xfrm>
            <a:custGeom>
              <a:rect b="b" l="l" r="r" t="t"/>
              <a:pathLst>
                <a:path extrusionOk="0" h="2235" w="2548">
                  <a:moveTo>
                    <a:pt x="642" y="0"/>
                  </a:moveTo>
                  <a:lnTo>
                    <a:pt x="1" y="1117"/>
                  </a:lnTo>
                  <a:lnTo>
                    <a:pt x="642" y="2234"/>
                  </a:lnTo>
                  <a:lnTo>
                    <a:pt x="1907" y="2234"/>
                  </a:lnTo>
                  <a:lnTo>
                    <a:pt x="2547" y="1117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6698375" y="1879350"/>
              <a:ext cx="54650" cy="48075"/>
            </a:xfrm>
            <a:custGeom>
              <a:rect b="b" l="l" r="r" t="t"/>
              <a:pathLst>
                <a:path extrusionOk="0" h="1923" w="2186">
                  <a:moveTo>
                    <a:pt x="542" y="1"/>
                  </a:moveTo>
                  <a:lnTo>
                    <a:pt x="0" y="954"/>
                  </a:lnTo>
                  <a:lnTo>
                    <a:pt x="542" y="1923"/>
                  </a:lnTo>
                  <a:lnTo>
                    <a:pt x="1643" y="1923"/>
                  </a:lnTo>
                  <a:lnTo>
                    <a:pt x="2185" y="954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6428125" y="967550"/>
              <a:ext cx="112150" cy="98600"/>
            </a:xfrm>
            <a:custGeom>
              <a:rect b="b" l="l" r="r" t="t"/>
              <a:pathLst>
                <a:path extrusionOk="0" h="3944" w="4486">
                  <a:moveTo>
                    <a:pt x="3302" y="116"/>
                  </a:moveTo>
                  <a:lnTo>
                    <a:pt x="4337" y="1972"/>
                  </a:lnTo>
                  <a:lnTo>
                    <a:pt x="3302" y="3812"/>
                  </a:lnTo>
                  <a:lnTo>
                    <a:pt x="1199" y="3812"/>
                  </a:lnTo>
                  <a:lnTo>
                    <a:pt x="148" y="1972"/>
                  </a:lnTo>
                  <a:lnTo>
                    <a:pt x="1199" y="116"/>
                  </a:lnTo>
                  <a:close/>
                  <a:moveTo>
                    <a:pt x="1117" y="1"/>
                  </a:moveTo>
                  <a:lnTo>
                    <a:pt x="0" y="1972"/>
                  </a:lnTo>
                  <a:lnTo>
                    <a:pt x="1117" y="3944"/>
                  </a:lnTo>
                  <a:lnTo>
                    <a:pt x="3352" y="3944"/>
                  </a:lnTo>
                  <a:lnTo>
                    <a:pt x="4485" y="1972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5984525" y="1126925"/>
              <a:ext cx="374625" cy="24650"/>
            </a:xfrm>
            <a:custGeom>
              <a:rect b="b" l="l" r="r" t="t"/>
              <a:pathLst>
                <a:path extrusionOk="0" h="986" w="14985">
                  <a:moveTo>
                    <a:pt x="658" y="0"/>
                  </a:moveTo>
                  <a:cubicBezTo>
                    <a:pt x="1" y="0"/>
                    <a:pt x="1" y="986"/>
                    <a:pt x="658" y="986"/>
                  </a:cubicBezTo>
                  <a:cubicBezTo>
                    <a:pt x="872" y="986"/>
                    <a:pt x="1052" y="854"/>
                    <a:pt x="1118" y="657"/>
                  </a:cubicBezTo>
                  <a:lnTo>
                    <a:pt x="14984" y="657"/>
                  </a:lnTo>
                  <a:lnTo>
                    <a:pt x="14984" y="345"/>
                  </a:lnTo>
                  <a:lnTo>
                    <a:pt x="1118" y="345"/>
                  </a:lnTo>
                  <a:cubicBezTo>
                    <a:pt x="1052" y="131"/>
                    <a:pt x="872" y="0"/>
                    <a:pt x="658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6854025" y="2214100"/>
              <a:ext cx="38225" cy="33700"/>
            </a:xfrm>
            <a:custGeom>
              <a:rect b="b" l="l" r="r" t="t"/>
              <a:pathLst>
                <a:path extrusionOk="0" h="1348" w="1529">
                  <a:moveTo>
                    <a:pt x="1" y="0"/>
                  </a:moveTo>
                  <a:lnTo>
                    <a:pt x="379" y="674"/>
                  </a:lnTo>
                  <a:lnTo>
                    <a:pt x="773" y="1347"/>
                  </a:lnTo>
                  <a:lnTo>
                    <a:pt x="1151" y="674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6073675" y="659925"/>
              <a:ext cx="315450" cy="318325"/>
            </a:xfrm>
            <a:custGeom>
              <a:rect b="b" l="l" r="r" t="t"/>
              <a:pathLst>
                <a:path extrusionOk="0" h="12733" w="12618">
                  <a:moveTo>
                    <a:pt x="493" y="0"/>
                  </a:moveTo>
                  <a:cubicBezTo>
                    <a:pt x="214" y="0"/>
                    <a:pt x="0" y="214"/>
                    <a:pt x="0" y="493"/>
                  </a:cubicBezTo>
                  <a:cubicBezTo>
                    <a:pt x="0" y="773"/>
                    <a:pt x="214" y="986"/>
                    <a:pt x="493" y="986"/>
                  </a:cubicBezTo>
                  <a:cubicBezTo>
                    <a:pt x="575" y="986"/>
                    <a:pt x="674" y="970"/>
                    <a:pt x="756" y="920"/>
                  </a:cubicBezTo>
                  <a:lnTo>
                    <a:pt x="12404" y="12733"/>
                  </a:lnTo>
                  <a:lnTo>
                    <a:pt x="12617" y="12503"/>
                  </a:lnTo>
                  <a:lnTo>
                    <a:pt x="10054" y="9907"/>
                  </a:lnTo>
                  <a:lnTo>
                    <a:pt x="10054" y="6391"/>
                  </a:lnTo>
                  <a:lnTo>
                    <a:pt x="7738" y="4042"/>
                  </a:lnTo>
                  <a:lnTo>
                    <a:pt x="7524" y="4256"/>
                  </a:lnTo>
                  <a:lnTo>
                    <a:pt x="9759" y="6523"/>
                  </a:lnTo>
                  <a:lnTo>
                    <a:pt x="9759" y="9595"/>
                  </a:lnTo>
                  <a:lnTo>
                    <a:pt x="953" y="674"/>
                  </a:lnTo>
                  <a:cubicBezTo>
                    <a:pt x="969" y="625"/>
                    <a:pt x="986" y="559"/>
                    <a:pt x="986" y="493"/>
                  </a:cubicBezTo>
                  <a:cubicBezTo>
                    <a:pt x="986" y="214"/>
                    <a:pt x="756" y="0"/>
                    <a:pt x="493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6890175" y="1281750"/>
              <a:ext cx="43150" cy="38650"/>
            </a:xfrm>
            <a:custGeom>
              <a:rect b="b" l="l" r="r" t="t"/>
              <a:pathLst>
                <a:path extrusionOk="0" h="1546" w="1726">
                  <a:moveTo>
                    <a:pt x="1726" y="1"/>
                  </a:moveTo>
                  <a:lnTo>
                    <a:pt x="855" y="34"/>
                  </a:lnTo>
                  <a:lnTo>
                    <a:pt x="1" y="50"/>
                  </a:lnTo>
                  <a:lnTo>
                    <a:pt x="444" y="789"/>
                  </a:lnTo>
                  <a:lnTo>
                    <a:pt x="888" y="1545"/>
                  </a:lnTo>
                  <a:lnTo>
                    <a:pt x="1315" y="773"/>
                  </a:lnTo>
                  <a:lnTo>
                    <a:pt x="172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6890175" y="1229600"/>
              <a:ext cx="43150" cy="38225"/>
            </a:xfrm>
            <a:custGeom>
              <a:rect b="b" l="l" r="r" t="t"/>
              <a:pathLst>
                <a:path extrusionOk="0" h="1529" w="1726">
                  <a:moveTo>
                    <a:pt x="1726" y="0"/>
                  </a:moveTo>
                  <a:lnTo>
                    <a:pt x="855" y="17"/>
                  </a:lnTo>
                  <a:lnTo>
                    <a:pt x="1" y="33"/>
                  </a:lnTo>
                  <a:lnTo>
                    <a:pt x="444" y="789"/>
                  </a:lnTo>
                  <a:lnTo>
                    <a:pt x="888" y="1528"/>
                  </a:lnTo>
                  <a:lnTo>
                    <a:pt x="1315" y="772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7088550" y="852150"/>
              <a:ext cx="38225" cy="43550"/>
            </a:xfrm>
            <a:custGeom>
              <a:rect b="b" l="l" r="r" t="t"/>
              <a:pathLst>
                <a:path extrusionOk="0" h="1742" w="1529">
                  <a:moveTo>
                    <a:pt x="1" y="0"/>
                  </a:moveTo>
                  <a:lnTo>
                    <a:pt x="17" y="871"/>
                  </a:lnTo>
                  <a:lnTo>
                    <a:pt x="34" y="1742"/>
                  </a:lnTo>
                  <a:lnTo>
                    <a:pt x="789" y="1282"/>
                  </a:lnTo>
                  <a:lnTo>
                    <a:pt x="1529" y="838"/>
                  </a:lnTo>
                  <a:lnTo>
                    <a:pt x="773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7036800" y="852150"/>
              <a:ext cx="38225" cy="43550"/>
            </a:xfrm>
            <a:custGeom>
              <a:rect b="b" l="l" r="r" t="t"/>
              <a:pathLst>
                <a:path extrusionOk="0" h="1742" w="1529">
                  <a:moveTo>
                    <a:pt x="1" y="0"/>
                  </a:moveTo>
                  <a:lnTo>
                    <a:pt x="17" y="871"/>
                  </a:lnTo>
                  <a:lnTo>
                    <a:pt x="34" y="1742"/>
                  </a:lnTo>
                  <a:lnTo>
                    <a:pt x="773" y="1282"/>
                  </a:lnTo>
                  <a:lnTo>
                    <a:pt x="1529" y="838"/>
                  </a:lnTo>
                  <a:lnTo>
                    <a:pt x="756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6810075" y="2190275"/>
              <a:ext cx="126125" cy="444425"/>
            </a:xfrm>
            <a:custGeom>
              <a:rect b="b" l="l" r="r" t="t"/>
              <a:pathLst>
                <a:path extrusionOk="0" h="17777" w="5045">
                  <a:moveTo>
                    <a:pt x="4519" y="312"/>
                  </a:moveTo>
                  <a:lnTo>
                    <a:pt x="2515" y="3812"/>
                  </a:lnTo>
                  <a:lnTo>
                    <a:pt x="527" y="312"/>
                  </a:lnTo>
                  <a:close/>
                  <a:moveTo>
                    <a:pt x="1" y="0"/>
                  </a:moveTo>
                  <a:lnTo>
                    <a:pt x="2367" y="4173"/>
                  </a:lnTo>
                  <a:lnTo>
                    <a:pt x="2367" y="7295"/>
                  </a:lnTo>
                  <a:lnTo>
                    <a:pt x="1167" y="8527"/>
                  </a:lnTo>
                  <a:lnTo>
                    <a:pt x="1167" y="13127"/>
                  </a:lnTo>
                  <a:cubicBezTo>
                    <a:pt x="642" y="13291"/>
                    <a:pt x="773" y="14063"/>
                    <a:pt x="1315" y="14063"/>
                  </a:cubicBezTo>
                  <a:cubicBezTo>
                    <a:pt x="1874" y="14063"/>
                    <a:pt x="2005" y="13291"/>
                    <a:pt x="1480" y="13127"/>
                  </a:cubicBezTo>
                  <a:lnTo>
                    <a:pt x="1480" y="8658"/>
                  </a:lnTo>
                  <a:lnTo>
                    <a:pt x="2367" y="7738"/>
                  </a:lnTo>
                  <a:lnTo>
                    <a:pt x="2367" y="16298"/>
                  </a:lnTo>
                  <a:cubicBezTo>
                    <a:pt x="1595" y="16478"/>
                    <a:pt x="1595" y="17596"/>
                    <a:pt x="2367" y="17760"/>
                  </a:cubicBezTo>
                  <a:lnTo>
                    <a:pt x="2367" y="17776"/>
                  </a:lnTo>
                  <a:lnTo>
                    <a:pt x="2679" y="17776"/>
                  </a:lnTo>
                  <a:lnTo>
                    <a:pt x="2679" y="17760"/>
                  </a:lnTo>
                  <a:cubicBezTo>
                    <a:pt x="3451" y="17596"/>
                    <a:pt x="3451" y="16478"/>
                    <a:pt x="2679" y="16298"/>
                  </a:cubicBezTo>
                  <a:lnTo>
                    <a:pt x="2679" y="4173"/>
                  </a:lnTo>
                  <a:lnTo>
                    <a:pt x="5045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6920150" y="1990650"/>
              <a:ext cx="83400" cy="301500"/>
            </a:xfrm>
            <a:custGeom>
              <a:rect b="b" l="l" r="r" t="t"/>
              <a:pathLst>
                <a:path extrusionOk="0" h="12060" w="3336">
                  <a:moveTo>
                    <a:pt x="182" y="1"/>
                  </a:moveTo>
                  <a:lnTo>
                    <a:pt x="1" y="247"/>
                  </a:lnTo>
                  <a:lnTo>
                    <a:pt x="3040" y="2745"/>
                  </a:lnTo>
                  <a:lnTo>
                    <a:pt x="3040" y="12060"/>
                  </a:lnTo>
                  <a:lnTo>
                    <a:pt x="3336" y="12060"/>
                  </a:lnTo>
                  <a:lnTo>
                    <a:pt x="3336" y="259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6492200" y="592975"/>
              <a:ext cx="86675" cy="313825"/>
            </a:xfrm>
            <a:custGeom>
              <a:rect b="b" l="l" r="r" t="t"/>
              <a:pathLst>
                <a:path extrusionOk="0" h="12553" w="3467">
                  <a:moveTo>
                    <a:pt x="1676" y="9579"/>
                  </a:moveTo>
                  <a:cubicBezTo>
                    <a:pt x="2859" y="9579"/>
                    <a:pt x="3467" y="11008"/>
                    <a:pt x="2629" y="11862"/>
                  </a:cubicBezTo>
                  <a:cubicBezTo>
                    <a:pt x="2355" y="12142"/>
                    <a:pt x="2016" y="12266"/>
                    <a:pt x="1683" y="12266"/>
                  </a:cubicBezTo>
                  <a:cubicBezTo>
                    <a:pt x="998" y="12266"/>
                    <a:pt x="340" y="11738"/>
                    <a:pt x="329" y="10942"/>
                  </a:cubicBezTo>
                  <a:cubicBezTo>
                    <a:pt x="329" y="10186"/>
                    <a:pt x="920" y="9579"/>
                    <a:pt x="1676" y="9579"/>
                  </a:cubicBezTo>
                  <a:close/>
                  <a:moveTo>
                    <a:pt x="1692" y="1"/>
                  </a:moveTo>
                  <a:cubicBezTo>
                    <a:pt x="1413" y="1"/>
                    <a:pt x="1199" y="214"/>
                    <a:pt x="1199" y="493"/>
                  </a:cubicBezTo>
                  <a:cubicBezTo>
                    <a:pt x="1199" y="691"/>
                    <a:pt x="1331" y="888"/>
                    <a:pt x="1528" y="953"/>
                  </a:cubicBezTo>
                  <a:lnTo>
                    <a:pt x="1528" y="9266"/>
                  </a:lnTo>
                  <a:cubicBezTo>
                    <a:pt x="641" y="9349"/>
                    <a:pt x="0" y="10104"/>
                    <a:pt x="33" y="10975"/>
                  </a:cubicBezTo>
                  <a:cubicBezTo>
                    <a:pt x="66" y="11862"/>
                    <a:pt x="789" y="12552"/>
                    <a:pt x="1676" y="12552"/>
                  </a:cubicBezTo>
                  <a:cubicBezTo>
                    <a:pt x="2546" y="12552"/>
                    <a:pt x="3269" y="11862"/>
                    <a:pt x="3319" y="10975"/>
                  </a:cubicBezTo>
                  <a:cubicBezTo>
                    <a:pt x="3352" y="10104"/>
                    <a:pt x="2694" y="9349"/>
                    <a:pt x="1824" y="9266"/>
                  </a:cubicBezTo>
                  <a:lnTo>
                    <a:pt x="1824" y="953"/>
                  </a:lnTo>
                  <a:cubicBezTo>
                    <a:pt x="2037" y="904"/>
                    <a:pt x="2169" y="707"/>
                    <a:pt x="2169" y="493"/>
                  </a:cubicBezTo>
                  <a:cubicBezTo>
                    <a:pt x="2169" y="214"/>
                    <a:pt x="1955" y="1"/>
                    <a:pt x="1692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6110225" y="1042300"/>
              <a:ext cx="63675" cy="55900"/>
            </a:xfrm>
            <a:custGeom>
              <a:rect b="b" l="l" r="r" t="t"/>
              <a:pathLst>
                <a:path extrusionOk="0" h="2236" w="2547">
                  <a:moveTo>
                    <a:pt x="641" y="1"/>
                  </a:moveTo>
                  <a:lnTo>
                    <a:pt x="0" y="1118"/>
                  </a:lnTo>
                  <a:lnTo>
                    <a:pt x="641" y="2235"/>
                  </a:lnTo>
                  <a:lnTo>
                    <a:pt x="1906" y="2235"/>
                  </a:lnTo>
                  <a:lnTo>
                    <a:pt x="2547" y="1118"/>
                  </a:lnTo>
                  <a:lnTo>
                    <a:pt x="190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6673325" y="1685900"/>
              <a:ext cx="145400" cy="128175"/>
            </a:xfrm>
            <a:custGeom>
              <a:rect b="b" l="l" r="r" t="t"/>
              <a:pathLst>
                <a:path extrusionOk="0" h="5127" w="5816">
                  <a:moveTo>
                    <a:pt x="5307" y="313"/>
                  </a:moveTo>
                  <a:lnTo>
                    <a:pt x="2908" y="4519"/>
                  </a:lnTo>
                  <a:lnTo>
                    <a:pt x="509" y="313"/>
                  </a:lnTo>
                  <a:close/>
                  <a:moveTo>
                    <a:pt x="0" y="1"/>
                  </a:moveTo>
                  <a:lnTo>
                    <a:pt x="2908" y="5127"/>
                  </a:lnTo>
                  <a:lnTo>
                    <a:pt x="581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5855575" y="1075175"/>
              <a:ext cx="109275" cy="128150"/>
            </a:xfrm>
            <a:custGeom>
              <a:rect b="b" l="l" r="r" t="t"/>
              <a:pathLst>
                <a:path extrusionOk="0" h="5126" w="4371">
                  <a:moveTo>
                    <a:pt x="4058" y="542"/>
                  </a:moveTo>
                  <a:lnTo>
                    <a:pt x="4058" y="4584"/>
                  </a:lnTo>
                  <a:lnTo>
                    <a:pt x="592" y="2563"/>
                  </a:lnTo>
                  <a:lnTo>
                    <a:pt x="4058" y="542"/>
                  </a:lnTo>
                  <a:close/>
                  <a:moveTo>
                    <a:pt x="4370" y="0"/>
                  </a:moveTo>
                  <a:lnTo>
                    <a:pt x="0" y="2563"/>
                  </a:lnTo>
                  <a:lnTo>
                    <a:pt x="4370" y="5126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6865950" y="1821575"/>
              <a:ext cx="70125" cy="59850"/>
            </a:xfrm>
            <a:custGeom>
              <a:rect b="b" l="l" r="r" t="t"/>
              <a:pathLst>
                <a:path extrusionOk="0" h="2394" w="2805">
                  <a:moveTo>
                    <a:pt x="1207" y="1"/>
                  </a:moveTo>
                  <a:cubicBezTo>
                    <a:pt x="591" y="1"/>
                    <a:pt x="0" y="474"/>
                    <a:pt x="0" y="1195"/>
                  </a:cubicBezTo>
                  <a:cubicBezTo>
                    <a:pt x="0" y="1852"/>
                    <a:pt x="526" y="2394"/>
                    <a:pt x="1183" y="2394"/>
                  </a:cubicBezTo>
                  <a:cubicBezTo>
                    <a:pt x="1190" y="2394"/>
                    <a:pt x="1197" y="2394"/>
                    <a:pt x="1203" y="2394"/>
                  </a:cubicBezTo>
                  <a:cubicBezTo>
                    <a:pt x="2274" y="2394"/>
                    <a:pt x="2805" y="1108"/>
                    <a:pt x="2054" y="357"/>
                  </a:cubicBezTo>
                  <a:cubicBezTo>
                    <a:pt x="1808" y="111"/>
                    <a:pt x="1505" y="1"/>
                    <a:pt x="1207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6745600" y="964250"/>
              <a:ext cx="122600" cy="104775"/>
            </a:xfrm>
            <a:custGeom>
              <a:rect b="b" l="l" r="r" t="t"/>
              <a:pathLst>
                <a:path extrusionOk="0" h="4191" w="4904">
                  <a:moveTo>
                    <a:pt x="2129" y="1"/>
                  </a:moveTo>
                  <a:cubicBezTo>
                    <a:pt x="1052" y="1"/>
                    <a:pt x="17" y="839"/>
                    <a:pt x="17" y="2104"/>
                  </a:cubicBezTo>
                  <a:cubicBezTo>
                    <a:pt x="1" y="3254"/>
                    <a:pt x="937" y="4191"/>
                    <a:pt x="2087" y="4191"/>
                  </a:cubicBezTo>
                  <a:cubicBezTo>
                    <a:pt x="2101" y="4191"/>
                    <a:pt x="2114" y="4191"/>
                    <a:pt x="2128" y="4191"/>
                  </a:cubicBezTo>
                  <a:cubicBezTo>
                    <a:pt x="3974" y="4191"/>
                    <a:pt x="4903" y="1963"/>
                    <a:pt x="3599" y="626"/>
                  </a:cubicBezTo>
                  <a:cubicBezTo>
                    <a:pt x="3172" y="194"/>
                    <a:pt x="2646" y="1"/>
                    <a:pt x="2129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5658425" y="873900"/>
              <a:ext cx="50125" cy="43575"/>
            </a:xfrm>
            <a:custGeom>
              <a:rect b="b" l="l" r="r" t="t"/>
              <a:pathLst>
                <a:path extrusionOk="0" h="1743" w="2005">
                  <a:moveTo>
                    <a:pt x="510" y="1"/>
                  </a:moveTo>
                  <a:lnTo>
                    <a:pt x="0" y="872"/>
                  </a:lnTo>
                  <a:lnTo>
                    <a:pt x="510" y="1742"/>
                  </a:lnTo>
                  <a:lnTo>
                    <a:pt x="1496" y="1742"/>
                  </a:lnTo>
                  <a:lnTo>
                    <a:pt x="2005" y="872"/>
                  </a:lnTo>
                  <a:lnTo>
                    <a:pt x="149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6459750" y="995475"/>
              <a:ext cx="48900" cy="42750"/>
            </a:xfrm>
            <a:custGeom>
              <a:rect b="b" l="l" r="r" t="t"/>
              <a:pathLst>
                <a:path extrusionOk="0" h="1710" w="1956">
                  <a:moveTo>
                    <a:pt x="493" y="1"/>
                  </a:moveTo>
                  <a:lnTo>
                    <a:pt x="0" y="855"/>
                  </a:lnTo>
                  <a:lnTo>
                    <a:pt x="493" y="1709"/>
                  </a:lnTo>
                  <a:lnTo>
                    <a:pt x="1462" y="1709"/>
                  </a:lnTo>
                  <a:lnTo>
                    <a:pt x="1955" y="855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6723425" y="1713425"/>
              <a:ext cx="45200" cy="39450"/>
            </a:xfrm>
            <a:custGeom>
              <a:rect b="b" l="l" r="r" t="t"/>
              <a:pathLst>
                <a:path extrusionOk="0" h="1578" w="1808">
                  <a:moveTo>
                    <a:pt x="0" y="0"/>
                  </a:moveTo>
                  <a:lnTo>
                    <a:pt x="460" y="789"/>
                  </a:lnTo>
                  <a:lnTo>
                    <a:pt x="904" y="1578"/>
                  </a:lnTo>
                  <a:lnTo>
                    <a:pt x="1348" y="789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5907725" y="1119925"/>
              <a:ext cx="33300" cy="38650"/>
            </a:xfrm>
            <a:custGeom>
              <a:rect b="b" l="l" r="r" t="t"/>
              <a:pathLst>
                <a:path extrusionOk="0" h="1546" w="1332">
                  <a:moveTo>
                    <a:pt x="1332" y="1"/>
                  </a:moveTo>
                  <a:lnTo>
                    <a:pt x="674" y="379"/>
                  </a:lnTo>
                  <a:lnTo>
                    <a:pt x="1" y="773"/>
                  </a:lnTo>
                  <a:lnTo>
                    <a:pt x="674" y="1167"/>
                  </a:lnTo>
                  <a:lnTo>
                    <a:pt x="1332" y="1545"/>
                  </a:lnTo>
                  <a:lnTo>
                    <a:pt x="1332" y="773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7"/>
          <p:cNvSpPr txBox="1"/>
          <p:nvPr>
            <p:ph idx="1" type="body"/>
          </p:nvPr>
        </p:nvSpPr>
        <p:spPr>
          <a:xfrm>
            <a:off x="925200" y="2116401"/>
            <a:ext cx="4063500" cy="21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unito Light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2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/>
            </a:lvl9pPr>
          </a:lstStyle>
          <a:p/>
        </p:txBody>
      </p:sp>
      <p:sp>
        <p:nvSpPr>
          <p:cNvPr id="273" name="Google Shape;273;p7"/>
          <p:cNvSpPr txBox="1"/>
          <p:nvPr>
            <p:ph type="title"/>
          </p:nvPr>
        </p:nvSpPr>
        <p:spPr>
          <a:xfrm>
            <a:off x="925200" y="931325"/>
            <a:ext cx="4063500" cy="1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8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flipH="1" rot="10800000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8"/>
          <p:cNvGrpSpPr/>
          <p:nvPr/>
        </p:nvGrpSpPr>
        <p:grpSpPr>
          <a:xfrm rot="-5400000">
            <a:off x="-223898" y="-443069"/>
            <a:ext cx="3015890" cy="3217146"/>
            <a:chOff x="5229625" y="592975"/>
            <a:chExt cx="1914000" cy="2041725"/>
          </a:xfrm>
        </p:grpSpPr>
        <p:sp>
          <p:nvSpPr>
            <p:cNvPr id="277" name="Google Shape;277;p8"/>
            <p:cNvSpPr/>
            <p:nvPr/>
          </p:nvSpPr>
          <p:spPr>
            <a:xfrm>
              <a:off x="6221925" y="672250"/>
              <a:ext cx="24675" cy="24675"/>
            </a:xfrm>
            <a:custGeom>
              <a:rect b="b" l="l" r="r" t="t"/>
              <a:pathLst>
                <a:path extrusionOk="0" h="987" w="987">
                  <a:moveTo>
                    <a:pt x="494" y="0"/>
                  </a:moveTo>
                  <a:cubicBezTo>
                    <a:pt x="231" y="0"/>
                    <a:pt x="1" y="230"/>
                    <a:pt x="1" y="493"/>
                  </a:cubicBezTo>
                  <a:cubicBezTo>
                    <a:pt x="1" y="772"/>
                    <a:pt x="231" y="986"/>
                    <a:pt x="494" y="986"/>
                  </a:cubicBezTo>
                  <a:cubicBezTo>
                    <a:pt x="773" y="986"/>
                    <a:pt x="987" y="772"/>
                    <a:pt x="987" y="493"/>
                  </a:cubicBezTo>
                  <a:cubicBezTo>
                    <a:pt x="987" y="230"/>
                    <a:pt x="773" y="0"/>
                    <a:pt x="494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6762850" y="719475"/>
              <a:ext cx="62450" cy="53825"/>
            </a:xfrm>
            <a:custGeom>
              <a:rect b="b" l="l" r="r" t="t"/>
              <a:pathLst>
                <a:path extrusionOk="0" h="2153" w="2498">
                  <a:moveTo>
                    <a:pt x="1249" y="1"/>
                  </a:moveTo>
                  <a:lnTo>
                    <a:pt x="625" y="1085"/>
                  </a:lnTo>
                  <a:lnTo>
                    <a:pt x="1" y="2153"/>
                  </a:lnTo>
                  <a:lnTo>
                    <a:pt x="2498" y="2153"/>
                  </a:lnTo>
                  <a:lnTo>
                    <a:pt x="1874" y="108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7076225" y="1004325"/>
              <a:ext cx="29075" cy="24875"/>
            </a:xfrm>
            <a:custGeom>
              <a:rect b="b" l="l" r="r" t="t"/>
              <a:pathLst>
                <a:path extrusionOk="0" h="995" w="1163">
                  <a:moveTo>
                    <a:pt x="506" y="1"/>
                  </a:moveTo>
                  <a:cubicBezTo>
                    <a:pt x="255" y="1"/>
                    <a:pt x="17" y="203"/>
                    <a:pt x="17" y="501"/>
                  </a:cubicBezTo>
                  <a:cubicBezTo>
                    <a:pt x="1" y="764"/>
                    <a:pt x="231" y="994"/>
                    <a:pt x="494" y="994"/>
                  </a:cubicBezTo>
                  <a:cubicBezTo>
                    <a:pt x="500" y="994"/>
                    <a:pt x="507" y="994"/>
                    <a:pt x="513" y="994"/>
                  </a:cubicBezTo>
                  <a:cubicBezTo>
                    <a:pt x="944" y="994"/>
                    <a:pt x="1163" y="464"/>
                    <a:pt x="855" y="156"/>
                  </a:cubicBezTo>
                  <a:cubicBezTo>
                    <a:pt x="753" y="49"/>
                    <a:pt x="628" y="1"/>
                    <a:pt x="50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6829400" y="1799550"/>
              <a:ext cx="136375" cy="105300"/>
            </a:xfrm>
            <a:custGeom>
              <a:rect b="b" l="l" r="r" t="t"/>
              <a:pathLst>
                <a:path extrusionOk="0" h="4212" w="5455">
                  <a:moveTo>
                    <a:pt x="2639" y="120"/>
                  </a:moveTo>
                  <a:cubicBezTo>
                    <a:pt x="3652" y="120"/>
                    <a:pt x="4622" y="893"/>
                    <a:pt x="4633" y="2076"/>
                  </a:cubicBezTo>
                  <a:cubicBezTo>
                    <a:pt x="4633" y="3176"/>
                    <a:pt x="3746" y="4080"/>
                    <a:pt x="2645" y="4096"/>
                  </a:cubicBezTo>
                  <a:cubicBezTo>
                    <a:pt x="887" y="4096"/>
                    <a:pt x="0" y="1961"/>
                    <a:pt x="1232" y="712"/>
                  </a:cubicBezTo>
                  <a:cubicBezTo>
                    <a:pt x="1641" y="303"/>
                    <a:pt x="2145" y="120"/>
                    <a:pt x="2639" y="120"/>
                  </a:cubicBezTo>
                  <a:close/>
                  <a:moveTo>
                    <a:pt x="2669" y="0"/>
                  </a:moveTo>
                  <a:cubicBezTo>
                    <a:pt x="1599" y="0"/>
                    <a:pt x="564" y="826"/>
                    <a:pt x="542" y="2076"/>
                  </a:cubicBezTo>
                  <a:cubicBezTo>
                    <a:pt x="542" y="3242"/>
                    <a:pt x="1479" y="4211"/>
                    <a:pt x="2645" y="4211"/>
                  </a:cubicBezTo>
                  <a:cubicBezTo>
                    <a:pt x="4518" y="4211"/>
                    <a:pt x="5454" y="1961"/>
                    <a:pt x="4140" y="630"/>
                  </a:cubicBezTo>
                  <a:cubicBezTo>
                    <a:pt x="3716" y="195"/>
                    <a:pt x="3188" y="0"/>
                    <a:pt x="2669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6391150" y="824600"/>
              <a:ext cx="97550" cy="83325"/>
            </a:xfrm>
            <a:custGeom>
              <a:rect b="b" l="l" r="r" t="t"/>
              <a:pathLst>
                <a:path extrusionOk="0" h="3333" w="3902">
                  <a:moveTo>
                    <a:pt x="1678" y="302"/>
                  </a:moveTo>
                  <a:cubicBezTo>
                    <a:pt x="2013" y="302"/>
                    <a:pt x="2353" y="427"/>
                    <a:pt x="2629" y="708"/>
                  </a:cubicBezTo>
                  <a:cubicBezTo>
                    <a:pt x="3479" y="1574"/>
                    <a:pt x="2866" y="3024"/>
                    <a:pt x="1664" y="3024"/>
                  </a:cubicBezTo>
                  <a:cubicBezTo>
                    <a:pt x="1657" y="3024"/>
                    <a:pt x="1650" y="3024"/>
                    <a:pt x="1643" y="3024"/>
                  </a:cubicBezTo>
                  <a:cubicBezTo>
                    <a:pt x="904" y="3024"/>
                    <a:pt x="296" y="2416"/>
                    <a:pt x="313" y="1677"/>
                  </a:cubicBezTo>
                  <a:cubicBezTo>
                    <a:pt x="302" y="854"/>
                    <a:pt x="976" y="302"/>
                    <a:pt x="1678" y="302"/>
                  </a:cubicBezTo>
                  <a:close/>
                  <a:moveTo>
                    <a:pt x="1684" y="1"/>
                  </a:moveTo>
                  <a:cubicBezTo>
                    <a:pt x="1670" y="1"/>
                    <a:pt x="1657" y="1"/>
                    <a:pt x="1643" y="1"/>
                  </a:cubicBezTo>
                  <a:cubicBezTo>
                    <a:pt x="723" y="1"/>
                    <a:pt x="1" y="757"/>
                    <a:pt x="1" y="1677"/>
                  </a:cubicBezTo>
                  <a:cubicBezTo>
                    <a:pt x="12" y="2672"/>
                    <a:pt x="834" y="3332"/>
                    <a:pt x="1685" y="3332"/>
                  </a:cubicBezTo>
                  <a:cubicBezTo>
                    <a:pt x="2100" y="3332"/>
                    <a:pt x="2521" y="3176"/>
                    <a:pt x="2859" y="2827"/>
                  </a:cubicBezTo>
                  <a:cubicBezTo>
                    <a:pt x="3901" y="1785"/>
                    <a:pt x="3152" y="1"/>
                    <a:pt x="1684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6808450" y="1972175"/>
              <a:ext cx="43150" cy="36700"/>
            </a:xfrm>
            <a:custGeom>
              <a:rect b="b" l="l" r="r" t="t"/>
              <a:pathLst>
                <a:path extrusionOk="0" h="1468" w="1726">
                  <a:moveTo>
                    <a:pt x="986" y="1"/>
                  </a:moveTo>
                  <a:cubicBezTo>
                    <a:pt x="345" y="1"/>
                    <a:pt x="0" y="789"/>
                    <a:pt x="460" y="1249"/>
                  </a:cubicBezTo>
                  <a:cubicBezTo>
                    <a:pt x="611" y="1400"/>
                    <a:pt x="799" y="1468"/>
                    <a:pt x="983" y="1468"/>
                  </a:cubicBezTo>
                  <a:cubicBezTo>
                    <a:pt x="1361" y="1468"/>
                    <a:pt x="1725" y="1182"/>
                    <a:pt x="1725" y="740"/>
                  </a:cubicBezTo>
                  <a:cubicBezTo>
                    <a:pt x="1725" y="329"/>
                    <a:pt x="1397" y="1"/>
                    <a:pt x="98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6249875" y="1051850"/>
              <a:ext cx="43150" cy="36900"/>
            </a:xfrm>
            <a:custGeom>
              <a:rect b="b" l="l" r="r" t="t"/>
              <a:pathLst>
                <a:path extrusionOk="0" h="1476" w="1726">
                  <a:moveTo>
                    <a:pt x="746" y="1"/>
                  </a:moveTo>
                  <a:cubicBezTo>
                    <a:pt x="371" y="1"/>
                    <a:pt x="11" y="294"/>
                    <a:pt x="0" y="736"/>
                  </a:cubicBezTo>
                  <a:cubicBezTo>
                    <a:pt x="0" y="1147"/>
                    <a:pt x="329" y="1475"/>
                    <a:pt x="739" y="1475"/>
                  </a:cubicBezTo>
                  <a:cubicBezTo>
                    <a:pt x="1396" y="1475"/>
                    <a:pt x="1725" y="687"/>
                    <a:pt x="1265" y="227"/>
                  </a:cubicBezTo>
                  <a:cubicBezTo>
                    <a:pt x="1114" y="70"/>
                    <a:pt x="928" y="1"/>
                    <a:pt x="74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6306550" y="1051850"/>
              <a:ext cx="43150" cy="36900"/>
            </a:xfrm>
            <a:custGeom>
              <a:rect b="b" l="l" r="r" t="t"/>
              <a:pathLst>
                <a:path extrusionOk="0" h="1476" w="1726">
                  <a:moveTo>
                    <a:pt x="742" y="1"/>
                  </a:moveTo>
                  <a:cubicBezTo>
                    <a:pt x="364" y="1"/>
                    <a:pt x="0" y="294"/>
                    <a:pt x="0" y="736"/>
                  </a:cubicBezTo>
                  <a:cubicBezTo>
                    <a:pt x="0" y="1147"/>
                    <a:pt x="329" y="1475"/>
                    <a:pt x="739" y="1475"/>
                  </a:cubicBezTo>
                  <a:cubicBezTo>
                    <a:pt x="1380" y="1475"/>
                    <a:pt x="1725" y="687"/>
                    <a:pt x="1265" y="227"/>
                  </a:cubicBezTo>
                  <a:cubicBezTo>
                    <a:pt x="1114" y="70"/>
                    <a:pt x="927" y="1"/>
                    <a:pt x="742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6419900" y="853775"/>
              <a:ext cx="29175" cy="24775"/>
            </a:xfrm>
            <a:custGeom>
              <a:rect b="b" l="l" r="r" t="t"/>
              <a:pathLst>
                <a:path extrusionOk="0" h="991" w="1167">
                  <a:moveTo>
                    <a:pt x="493" y="1"/>
                  </a:moveTo>
                  <a:cubicBezTo>
                    <a:pt x="214" y="1"/>
                    <a:pt x="1" y="231"/>
                    <a:pt x="17" y="510"/>
                  </a:cubicBezTo>
                  <a:cubicBezTo>
                    <a:pt x="17" y="805"/>
                    <a:pt x="256" y="991"/>
                    <a:pt x="504" y="991"/>
                  </a:cubicBezTo>
                  <a:cubicBezTo>
                    <a:pt x="629" y="991"/>
                    <a:pt x="756" y="943"/>
                    <a:pt x="855" y="839"/>
                  </a:cubicBezTo>
                  <a:cubicBezTo>
                    <a:pt x="1167" y="527"/>
                    <a:pt x="937" y="1"/>
                    <a:pt x="493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7043775" y="976225"/>
              <a:ext cx="99850" cy="82125"/>
            </a:xfrm>
            <a:custGeom>
              <a:rect b="b" l="l" r="r" t="t"/>
              <a:pathLst>
                <a:path extrusionOk="0" h="3285" w="3994">
                  <a:moveTo>
                    <a:pt x="1792" y="297"/>
                  </a:moveTo>
                  <a:cubicBezTo>
                    <a:pt x="2474" y="297"/>
                    <a:pt x="3128" y="821"/>
                    <a:pt x="3139" y="1625"/>
                  </a:cubicBezTo>
                  <a:cubicBezTo>
                    <a:pt x="3139" y="2364"/>
                    <a:pt x="2547" y="2972"/>
                    <a:pt x="1792" y="2989"/>
                  </a:cubicBezTo>
                  <a:cubicBezTo>
                    <a:pt x="609" y="2989"/>
                    <a:pt x="1" y="1543"/>
                    <a:pt x="839" y="705"/>
                  </a:cubicBezTo>
                  <a:cubicBezTo>
                    <a:pt x="1115" y="424"/>
                    <a:pt x="1457" y="297"/>
                    <a:pt x="1792" y="297"/>
                  </a:cubicBezTo>
                  <a:close/>
                  <a:moveTo>
                    <a:pt x="1802" y="0"/>
                  </a:moveTo>
                  <a:cubicBezTo>
                    <a:pt x="966" y="0"/>
                    <a:pt x="160" y="642"/>
                    <a:pt x="149" y="1625"/>
                  </a:cubicBezTo>
                  <a:cubicBezTo>
                    <a:pt x="149" y="2529"/>
                    <a:pt x="888" y="3284"/>
                    <a:pt x="1792" y="3284"/>
                  </a:cubicBezTo>
                  <a:cubicBezTo>
                    <a:pt x="3254" y="3284"/>
                    <a:pt x="3993" y="1527"/>
                    <a:pt x="2958" y="492"/>
                  </a:cubicBezTo>
                  <a:cubicBezTo>
                    <a:pt x="2625" y="153"/>
                    <a:pt x="2210" y="0"/>
                    <a:pt x="1802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6193175" y="643075"/>
              <a:ext cx="82175" cy="83400"/>
            </a:xfrm>
            <a:custGeom>
              <a:rect b="b" l="l" r="r" t="t"/>
              <a:pathLst>
                <a:path extrusionOk="0" h="3336" w="3287">
                  <a:moveTo>
                    <a:pt x="1644" y="313"/>
                  </a:moveTo>
                  <a:cubicBezTo>
                    <a:pt x="2399" y="313"/>
                    <a:pt x="2991" y="921"/>
                    <a:pt x="2991" y="1660"/>
                  </a:cubicBezTo>
                  <a:cubicBezTo>
                    <a:pt x="3007" y="2416"/>
                    <a:pt x="2399" y="3024"/>
                    <a:pt x="1644" y="3024"/>
                  </a:cubicBezTo>
                  <a:cubicBezTo>
                    <a:pt x="904" y="3024"/>
                    <a:pt x="297" y="2416"/>
                    <a:pt x="313" y="1677"/>
                  </a:cubicBezTo>
                  <a:cubicBezTo>
                    <a:pt x="297" y="921"/>
                    <a:pt x="904" y="313"/>
                    <a:pt x="1644" y="313"/>
                  </a:cubicBezTo>
                  <a:close/>
                  <a:moveTo>
                    <a:pt x="1644" y="1"/>
                  </a:moveTo>
                  <a:cubicBezTo>
                    <a:pt x="740" y="1"/>
                    <a:pt x="1" y="757"/>
                    <a:pt x="1" y="1660"/>
                  </a:cubicBezTo>
                  <a:cubicBezTo>
                    <a:pt x="1" y="2580"/>
                    <a:pt x="740" y="3319"/>
                    <a:pt x="1644" y="3336"/>
                  </a:cubicBezTo>
                  <a:cubicBezTo>
                    <a:pt x="2564" y="3319"/>
                    <a:pt x="3287" y="2580"/>
                    <a:pt x="3287" y="1660"/>
                  </a:cubicBezTo>
                  <a:cubicBezTo>
                    <a:pt x="3287" y="757"/>
                    <a:pt x="2564" y="1"/>
                    <a:pt x="1644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7010525" y="1609975"/>
              <a:ext cx="99825" cy="82525"/>
            </a:xfrm>
            <a:custGeom>
              <a:rect b="b" l="l" r="r" t="t"/>
              <a:pathLst>
                <a:path extrusionOk="0" h="3301" w="3993">
                  <a:moveTo>
                    <a:pt x="1784" y="301"/>
                  </a:moveTo>
                  <a:cubicBezTo>
                    <a:pt x="2469" y="301"/>
                    <a:pt x="3127" y="829"/>
                    <a:pt x="3138" y="1625"/>
                  </a:cubicBezTo>
                  <a:cubicBezTo>
                    <a:pt x="3155" y="2381"/>
                    <a:pt x="2547" y="2988"/>
                    <a:pt x="1807" y="2988"/>
                  </a:cubicBezTo>
                  <a:cubicBezTo>
                    <a:pt x="608" y="2988"/>
                    <a:pt x="0" y="1543"/>
                    <a:pt x="838" y="705"/>
                  </a:cubicBezTo>
                  <a:cubicBezTo>
                    <a:pt x="1112" y="425"/>
                    <a:pt x="1451" y="301"/>
                    <a:pt x="1784" y="301"/>
                  </a:cubicBezTo>
                  <a:close/>
                  <a:moveTo>
                    <a:pt x="1810" y="0"/>
                  </a:moveTo>
                  <a:cubicBezTo>
                    <a:pt x="972" y="0"/>
                    <a:pt x="170" y="642"/>
                    <a:pt x="148" y="1625"/>
                  </a:cubicBezTo>
                  <a:cubicBezTo>
                    <a:pt x="148" y="2545"/>
                    <a:pt x="887" y="3284"/>
                    <a:pt x="1791" y="3301"/>
                  </a:cubicBezTo>
                  <a:cubicBezTo>
                    <a:pt x="3253" y="3301"/>
                    <a:pt x="3992" y="1543"/>
                    <a:pt x="2974" y="491"/>
                  </a:cubicBezTo>
                  <a:cubicBezTo>
                    <a:pt x="2635" y="152"/>
                    <a:pt x="2218" y="0"/>
                    <a:pt x="1810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7042975" y="1638650"/>
              <a:ext cx="28775" cy="24275"/>
            </a:xfrm>
            <a:custGeom>
              <a:rect b="b" l="l" r="r" t="t"/>
              <a:pathLst>
                <a:path extrusionOk="0" h="971" w="1151">
                  <a:moveTo>
                    <a:pt x="503" y="1"/>
                  </a:moveTo>
                  <a:cubicBezTo>
                    <a:pt x="253" y="1"/>
                    <a:pt x="17" y="191"/>
                    <a:pt x="17" y="478"/>
                  </a:cubicBezTo>
                  <a:cubicBezTo>
                    <a:pt x="0" y="757"/>
                    <a:pt x="230" y="971"/>
                    <a:pt x="493" y="971"/>
                  </a:cubicBezTo>
                  <a:cubicBezTo>
                    <a:pt x="937" y="971"/>
                    <a:pt x="1150" y="445"/>
                    <a:pt x="854" y="149"/>
                  </a:cubicBezTo>
                  <a:cubicBezTo>
                    <a:pt x="752" y="47"/>
                    <a:pt x="626" y="1"/>
                    <a:pt x="503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6517650" y="854200"/>
              <a:ext cx="28775" cy="24275"/>
            </a:xfrm>
            <a:custGeom>
              <a:rect b="b" l="l" r="r" t="t"/>
              <a:pathLst>
                <a:path extrusionOk="0" h="971" w="1151">
                  <a:moveTo>
                    <a:pt x="658" y="0"/>
                  </a:moveTo>
                  <a:cubicBezTo>
                    <a:pt x="214" y="0"/>
                    <a:pt x="1" y="510"/>
                    <a:pt x="313" y="822"/>
                  </a:cubicBezTo>
                  <a:cubicBezTo>
                    <a:pt x="410" y="924"/>
                    <a:pt x="532" y="970"/>
                    <a:pt x="653" y="970"/>
                  </a:cubicBezTo>
                  <a:cubicBezTo>
                    <a:pt x="899" y="970"/>
                    <a:pt x="1140" y="780"/>
                    <a:pt x="1151" y="493"/>
                  </a:cubicBezTo>
                  <a:cubicBezTo>
                    <a:pt x="1151" y="214"/>
                    <a:pt x="921" y="0"/>
                    <a:pt x="658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6829400" y="1220550"/>
              <a:ext cx="137900" cy="482000"/>
            </a:xfrm>
            <a:custGeom>
              <a:rect b="b" l="l" r="r" t="t"/>
              <a:pathLst>
                <a:path extrusionOk="0" h="19280" w="5516">
                  <a:moveTo>
                    <a:pt x="0" y="1"/>
                  </a:moveTo>
                  <a:lnTo>
                    <a:pt x="0" y="14097"/>
                  </a:lnTo>
                  <a:lnTo>
                    <a:pt x="4403" y="18549"/>
                  </a:lnTo>
                  <a:cubicBezTo>
                    <a:pt x="4370" y="18615"/>
                    <a:pt x="4354" y="18697"/>
                    <a:pt x="4354" y="18779"/>
                  </a:cubicBezTo>
                  <a:cubicBezTo>
                    <a:pt x="4354" y="19077"/>
                    <a:pt x="4592" y="19279"/>
                    <a:pt x="4848" y="19279"/>
                  </a:cubicBezTo>
                  <a:cubicBezTo>
                    <a:pt x="4972" y="19279"/>
                    <a:pt x="5101" y="19232"/>
                    <a:pt x="5208" y="19124"/>
                  </a:cubicBezTo>
                  <a:cubicBezTo>
                    <a:pt x="5516" y="18816"/>
                    <a:pt x="5297" y="18286"/>
                    <a:pt x="4851" y="18286"/>
                  </a:cubicBezTo>
                  <a:cubicBezTo>
                    <a:pt x="4844" y="18286"/>
                    <a:pt x="4837" y="18286"/>
                    <a:pt x="4830" y="18286"/>
                  </a:cubicBezTo>
                  <a:cubicBezTo>
                    <a:pt x="4764" y="18286"/>
                    <a:pt x="4682" y="18303"/>
                    <a:pt x="4617" y="18335"/>
                  </a:cubicBezTo>
                  <a:lnTo>
                    <a:pt x="312" y="13965"/>
                  </a:lnTo>
                  <a:lnTo>
                    <a:pt x="312" y="6244"/>
                  </a:lnTo>
                  <a:lnTo>
                    <a:pt x="2530" y="8495"/>
                  </a:lnTo>
                  <a:lnTo>
                    <a:pt x="2530" y="12963"/>
                  </a:lnTo>
                  <a:lnTo>
                    <a:pt x="2826" y="12963"/>
                  </a:lnTo>
                  <a:lnTo>
                    <a:pt x="2826" y="8363"/>
                  </a:lnTo>
                  <a:lnTo>
                    <a:pt x="312" y="580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5995625" y="628300"/>
              <a:ext cx="170475" cy="171300"/>
            </a:xfrm>
            <a:custGeom>
              <a:rect b="b" l="l" r="r" t="t"/>
              <a:pathLst>
                <a:path extrusionOk="0" h="6852" w="6819">
                  <a:moveTo>
                    <a:pt x="493" y="0"/>
                  </a:moveTo>
                  <a:cubicBezTo>
                    <a:pt x="231" y="0"/>
                    <a:pt x="1" y="214"/>
                    <a:pt x="17" y="493"/>
                  </a:cubicBezTo>
                  <a:cubicBezTo>
                    <a:pt x="17" y="756"/>
                    <a:pt x="231" y="970"/>
                    <a:pt x="493" y="970"/>
                  </a:cubicBezTo>
                  <a:cubicBezTo>
                    <a:pt x="576" y="970"/>
                    <a:pt x="658" y="953"/>
                    <a:pt x="740" y="920"/>
                  </a:cubicBezTo>
                  <a:lnTo>
                    <a:pt x="6589" y="6851"/>
                  </a:lnTo>
                  <a:lnTo>
                    <a:pt x="6819" y="6654"/>
                  </a:lnTo>
                  <a:lnTo>
                    <a:pt x="937" y="690"/>
                  </a:lnTo>
                  <a:cubicBezTo>
                    <a:pt x="970" y="625"/>
                    <a:pt x="986" y="559"/>
                    <a:pt x="986" y="493"/>
                  </a:cubicBezTo>
                  <a:cubicBezTo>
                    <a:pt x="986" y="214"/>
                    <a:pt x="773" y="0"/>
                    <a:pt x="493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5267425" y="784775"/>
              <a:ext cx="1094175" cy="211975"/>
            </a:xfrm>
            <a:custGeom>
              <a:rect b="b" l="l" r="r" t="t"/>
              <a:pathLst>
                <a:path extrusionOk="0" h="8479" w="43767">
                  <a:moveTo>
                    <a:pt x="18006" y="2038"/>
                  </a:moveTo>
                  <a:lnTo>
                    <a:pt x="19370" y="4437"/>
                  </a:lnTo>
                  <a:lnTo>
                    <a:pt x="18006" y="6819"/>
                  </a:lnTo>
                  <a:lnTo>
                    <a:pt x="15279" y="6819"/>
                  </a:lnTo>
                  <a:lnTo>
                    <a:pt x="13915" y="4437"/>
                  </a:lnTo>
                  <a:lnTo>
                    <a:pt x="14474" y="3467"/>
                  </a:lnTo>
                  <a:lnTo>
                    <a:pt x="14507" y="3467"/>
                  </a:lnTo>
                  <a:lnTo>
                    <a:pt x="14507" y="3418"/>
                  </a:lnTo>
                  <a:lnTo>
                    <a:pt x="15279" y="2054"/>
                  </a:lnTo>
                  <a:lnTo>
                    <a:pt x="18006" y="2038"/>
                  </a:lnTo>
                  <a:close/>
                  <a:moveTo>
                    <a:pt x="21916" y="1"/>
                  </a:moveTo>
                  <a:cubicBezTo>
                    <a:pt x="21259" y="1"/>
                    <a:pt x="21259" y="987"/>
                    <a:pt x="21916" y="987"/>
                  </a:cubicBezTo>
                  <a:cubicBezTo>
                    <a:pt x="22130" y="987"/>
                    <a:pt x="22311" y="855"/>
                    <a:pt x="22376" y="658"/>
                  </a:cubicBezTo>
                  <a:lnTo>
                    <a:pt x="27666" y="658"/>
                  </a:lnTo>
                  <a:lnTo>
                    <a:pt x="31231" y="4289"/>
                  </a:lnTo>
                  <a:lnTo>
                    <a:pt x="19633" y="4289"/>
                  </a:lnTo>
                  <a:lnTo>
                    <a:pt x="18187" y="1742"/>
                  </a:lnTo>
                  <a:lnTo>
                    <a:pt x="15131" y="1742"/>
                  </a:lnTo>
                  <a:lnTo>
                    <a:pt x="14310" y="3172"/>
                  </a:lnTo>
                  <a:lnTo>
                    <a:pt x="6342" y="3172"/>
                  </a:lnTo>
                  <a:cubicBezTo>
                    <a:pt x="6263" y="2934"/>
                    <a:pt x="6067" y="2826"/>
                    <a:pt x="5873" y="2826"/>
                  </a:cubicBezTo>
                  <a:cubicBezTo>
                    <a:pt x="5622" y="2826"/>
                    <a:pt x="5372" y="3005"/>
                    <a:pt x="5372" y="3319"/>
                  </a:cubicBezTo>
                  <a:cubicBezTo>
                    <a:pt x="5372" y="3634"/>
                    <a:pt x="5622" y="3813"/>
                    <a:pt x="5873" y="3813"/>
                  </a:cubicBezTo>
                  <a:cubicBezTo>
                    <a:pt x="6067" y="3813"/>
                    <a:pt x="6263" y="3704"/>
                    <a:pt x="6342" y="3467"/>
                  </a:cubicBezTo>
                  <a:lnTo>
                    <a:pt x="14129" y="3467"/>
                  </a:lnTo>
                  <a:lnTo>
                    <a:pt x="13669" y="4289"/>
                  </a:lnTo>
                  <a:lnTo>
                    <a:pt x="0" y="4289"/>
                  </a:lnTo>
                  <a:lnTo>
                    <a:pt x="0" y="4601"/>
                  </a:lnTo>
                  <a:lnTo>
                    <a:pt x="13669" y="4601"/>
                  </a:lnTo>
                  <a:lnTo>
                    <a:pt x="15115" y="7131"/>
                  </a:lnTo>
                  <a:lnTo>
                    <a:pt x="18187" y="7131"/>
                  </a:lnTo>
                  <a:lnTo>
                    <a:pt x="19633" y="4601"/>
                  </a:lnTo>
                  <a:lnTo>
                    <a:pt x="39742" y="4601"/>
                  </a:lnTo>
                  <a:lnTo>
                    <a:pt x="43553" y="8478"/>
                  </a:lnTo>
                  <a:lnTo>
                    <a:pt x="43767" y="8248"/>
                  </a:lnTo>
                  <a:lnTo>
                    <a:pt x="39857" y="4289"/>
                  </a:lnTo>
                  <a:lnTo>
                    <a:pt x="31659" y="4289"/>
                  </a:lnTo>
                  <a:lnTo>
                    <a:pt x="27781" y="346"/>
                  </a:lnTo>
                  <a:lnTo>
                    <a:pt x="22393" y="346"/>
                  </a:lnTo>
                  <a:cubicBezTo>
                    <a:pt x="22327" y="149"/>
                    <a:pt x="22146" y="1"/>
                    <a:pt x="2191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5883900" y="924850"/>
              <a:ext cx="37825" cy="43550"/>
            </a:xfrm>
            <a:custGeom>
              <a:rect b="b" l="l" r="r" t="t"/>
              <a:pathLst>
                <a:path extrusionOk="0" h="1742" w="1513">
                  <a:moveTo>
                    <a:pt x="1463" y="0"/>
                  </a:moveTo>
                  <a:lnTo>
                    <a:pt x="740" y="444"/>
                  </a:lnTo>
                  <a:lnTo>
                    <a:pt x="1" y="904"/>
                  </a:lnTo>
                  <a:lnTo>
                    <a:pt x="757" y="1331"/>
                  </a:lnTo>
                  <a:lnTo>
                    <a:pt x="1512" y="1741"/>
                  </a:lnTo>
                  <a:lnTo>
                    <a:pt x="1496" y="871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6811725" y="2031325"/>
              <a:ext cx="43150" cy="38625"/>
            </a:xfrm>
            <a:custGeom>
              <a:rect b="b" l="l" r="r" t="t"/>
              <a:pathLst>
                <a:path extrusionOk="0" h="1545" w="1726">
                  <a:moveTo>
                    <a:pt x="1726" y="0"/>
                  </a:moveTo>
                  <a:lnTo>
                    <a:pt x="855" y="17"/>
                  </a:lnTo>
                  <a:lnTo>
                    <a:pt x="1" y="50"/>
                  </a:lnTo>
                  <a:lnTo>
                    <a:pt x="444" y="789"/>
                  </a:lnTo>
                  <a:lnTo>
                    <a:pt x="888" y="1545"/>
                  </a:lnTo>
                  <a:lnTo>
                    <a:pt x="1315" y="773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6422775" y="693600"/>
              <a:ext cx="43550" cy="38625"/>
            </a:xfrm>
            <a:custGeom>
              <a:rect b="b" l="l" r="r" t="t"/>
              <a:pathLst>
                <a:path extrusionOk="0" h="1545" w="1742">
                  <a:moveTo>
                    <a:pt x="838" y="1"/>
                  </a:moveTo>
                  <a:lnTo>
                    <a:pt x="428" y="773"/>
                  </a:lnTo>
                  <a:lnTo>
                    <a:pt x="1" y="1545"/>
                  </a:lnTo>
                  <a:lnTo>
                    <a:pt x="871" y="1512"/>
                  </a:lnTo>
                  <a:lnTo>
                    <a:pt x="1742" y="1496"/>
                  </a:lnTo>
                  <a:lnTo>
                    <a:pt x="1282" y="756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6568175" y="1162225"/>
              <a:ext cx="37800" cy="43575"/>
            </a:xfrm>
            <a:custGeom>
              <a:rect b="b" l="l" r="r" t="t"/>
              <a:pathLst>
                <a:path extrusionOk="0" h="1743" w="1512">
                  <a:moveTo>
                    <a:pt x="1463" y="1"/>
                  </a:moveTo>
                  <a:lnTo>
                    <a:pt x="723" y="444"/>
                  </a:lnTo>
                  <a:lnTo>
                    <a:pt x="0" y="905"/>
                  </a:lnTo>
                  <a:lnTo>
                    <a:pt x="756" y="1332"/>
                  </a:lnTo>
                  <a:lnTo>
                    <a:pt x="1512" y="1742"/>
                  </a:lnTo>
                  <a:lnTo>
                    <a:pt x="1495" y="872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5722075" y="1117475"/>
              <a:ext cx="38225" cy="43550"/>
            </a:xfrm>
            <a:custGeom>
              <a:rect b="b" l="l" r="r" t="t"/>
              <a:pathLst>
                <a:path extrusionOk="0" h="1742" w="1529">
                  <a:moveTo>
                    <a:pt x="1480" y="0"/>
                  </a:moveTo>
                  <a:lnTo>
                    <a:pt x="740" y="444"/>
                  </a:lnTo>
                  <a:lnTo>
                    <a:pt x="1" y="904"/>
                  </a:lnTo>
                  <a:lnTo>
                    <a:pt x="757" y="1331"/>
                  </a:lnTo>
                  <a:lnTo>
                    <a:pt x="1529" y="1742"/>
                  </a:lnTo>
                  <a:lnTo>
                    <a:pt x="1496" y="871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5229625" y="873900"/>
              <a:ext cx="38225" cy="43575"/>
            </a:xfrm>
            <a:custGeom>
              <a:rect b="b" l="l" r="r" t="t"/>
              <a:pathLst>
                <a:path extrusionOk="0" h="1743" w="1529">
                  <a:moveTo>
                    <a:pt x="1479" y="1"/>
                  </a:moveTo>
                  <a:lnTo>
                    <a:pt x="740" y="461"/>
                  </a:lnTo>
                  <a:lnTo>
                    <a:pt x="1" y="904"/>
                  </a:lnTo>
                  <a:lnTo>
                    <a:pt x="757" y="1332"/>
                  </a:lnTo>
                  <a:lnTo>
                    <a:pt x="1529" y="1742"/>
                  </a:lnTo>
                  <a:lnTo>
                    <a:pt x="1496" y="872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5935250" y="924850"/>
              <a:ext cx="37800" cy="43550"/>
            </a:xfrm>
            <a:custGeom>
              <a:rect b="b" l="l" r="r" t="t"/>
              <a:pathLst>
                <a:path extrusionOk="0" h="1742" w="1512">
                  <a:moveTo>
                    <a:pt x="1479" y="0"/>
                  </a:moveTo>
                  <a:lnTo>
                    <a:pt x="740" y="444"/>
                  </a:lnTo>
                  <a:lnTo>
                    <a:pt x="1" y="904"/>
                  </a:lnTo>
                  <a:lnTo>
                    <a:pt x="756" y="1331"/>
                  </a:lnTo>
                  <a:lnTo>
                    <a:pt x="1512" y="1741"/>
                  </a:lnTo>
                  <a:lnTo>
                    <a:pt x="1496" y="871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5630900" y="849675"/>
              <a:ext cx="104775" cy="92025"/>
            </a:xfrm>
            <a:custGeom>
              <a:rect b="b" l="l" r="r" t="t"/>
              <a:pathLst>
                <a:path extrusionOk="0" h="3681" w="4191">
                  <a:moveTo>
                    <a:pt x="3089" y="116"/>
                  </a:moveTo>
                  <a:lnTo>
                    <a:pt x="4075" y="1841"/>
                  </a:lnTo>
                  <a:lnTo>
                    <a:pt x="3089" y="3566"/>
                  </a:lnTo>
                  <a:lnTo>
                    <a:pt x="1118" y="3566"/>
                  </a:lnTo>
                  <a:lnTo>
                    <a:pt x="149" y="1841"/>
                  </a:lnTo>
                  <a:lnTo>
                    <a:pt x="1118" y="116"/>
                  </a:lnTo>
                  <a:close/>
                  <a:moveTo>
                    <a:pt x="1052" y="1"/>
                  </a:moveTo>
                  <a:lnTo>
                    <a:pt x="1" y="1841"/>
                  </a:lnTo>
                  <a:lnTo>
                    <a:pt x="1052" y="3681"/>
                  </a:lnTo>
                  <a:lnTo>
                    <a:pt x="3155" y="3681"/>
                  </a:lnTo>
                  <a:lnTo>
                    <a:pt x="4190" y="1841"/>
                  </a:lnTo>
                  <a:lnTo>
                    <a:pt x="3155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6992025" y="1092425"/>
              <a:ext cx="63700" cy="55875"/>
            </a:xfrm>
            <a:custGeom>
              <a:rect b="b" l="l" r="r" t="t"/>
              <a:pathLst>
                <a:path extrusionOk="0" h="2235" w="2548">
                  <a:moveTo>
                    <a:pt x="642" y="0"/>
                  </a:moveTo>
                  <a:lnTo>
                    <a:pt x="1" y="1117"/>
                  </a:lnTo>
                  <a:lnTo>
                    <a:pt x="642" y="2234"/>
                  </a:lnTo>
                  <a:lnTo>
                    <a:pt x="1907" y="2234"/>
                  </a:lnTo>
                  <a:lnTo>
                    <a:pt x="2547" y="1117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6698375" y="1879350"/>
              <a:ext cx="54650" cy="48075"/>
            </a:xfrm>
            <a:custGeom>
              <a:rect b="b" l="l" r="r" t="t"/>
              <a:pathLst>
                <a:path extrusionOk="0" h="1923" w="2186">
                  <a:moveTo>
                    <a:pt x="542" y="1"/>
                  </a:moveTo>
                  <a:lnTo>
                    <a:pt x="0" y="954"/>
                  </a:lnTo>
                  <a:lnTo>
                    <a:pt x="542" y="1923"/>
                  </a:lnTo>
                  <a:lnTo>
                    <a:pt x="1643" y="1923"/>
                  </a:lnTo>
                  <a:lnTo>
                    <a:pt x="2185" y="954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6428125" y="967550"/>
              <a:ext cx="112150" cy="98600"/>
            </a:xfrm>
            <a:custGeom>
              <a:rect b="b" l="l" r="r" t="t"/>
              <a:pathLst>
                <a:path extrusionOk="0" h="3944" w="4486">
                  <a:moveTo>
                    <a:pt x="3302" y="116"/>
                  </a:moveTo>
                  <a:lnTo>
                    <a:pt x="4337" y="1972"/>
                  </a:lnTo>
                  <a:lnTo>
                    <a:pt x="3302" y="3812"/>
                  </a:lnTo>
                  <a:lnTo>
                    <a:pt x="1199" y="3812"/>
                  </a:lnTo>
                  <a:lnTo>
                    <a:pt x="148" y="1972"/>
                  </a:lnTo>
                  <a:lnTo>
                    <a:pt x="1199" y="116"/>
                  </a:lnTo>
                  <a:close/>
                  <a:moveTo>
                    <a:pt x="1117" y="1"/>
                  </a:moveTo>
                  <a:lnTo>
                    <a:pt x="0" y="1972"/>
                  </a:lnTo>
                  <a:lnTo>
                    <a:pt x="1117" y="3944"/>
                  </a:lnTo>
                  <a:lnTo>
                    <a:pt x="3352" y="3944"/>
                  </a:lnTo>
                  <a:lnTo>
                    <a:pt x="4485" y="1972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5984525" y="1126925"/>
              <a:ext cx="374625" cy="24650"/>
            </a:xfrm>
            <a:custGeom>
              <a:rect b="b" l="l" r="r" t="t"/>
              <a:pathLst>
                <a:path extrusionOk="0" h="986" w="14985">
                  <a:moveTo>
                    <a:pt x="658" y="0"/>
                  </a:moveTo>
                  <a:cubicBezTo>
                    <a:pt x="1" y="0"/>
                    <a:pt x="1" y="986"/>
                    <a:pt x="658" y="986"/>
                  </a:cubicBezTo>
                  <a:cubicBezTo>
                    <a:pt x="872" y="986"/>
                    <a:pt x="1052" y="854"/>
                    <a:pt x="1118" y="657"/>
                  </a:cubicBezTo>
                  <a:lnTo>
                    <a:pt x="14984" y="657"/>
                  </a:lnTo>
                  <a:lnTo>
                    <a:pt x="14984" y="345"/>
                  </a:lnTo>
                  <a:lnTo>
                    <a:pt x="1118" y="345"/>
                  </a:lnTo>
                  <a:cubicBezTo>
                    <a:pt x="1052" y="131"/>
                    <a:pt x="872" y="0"/>
                    <a:pt x="658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6854025" y="2214100"/>
              <a:ext cx="38225" cy="33700"/>
            </a:xfrm>
            <a:custGeom>
              <a:rect b="b" l="l" r="r" t="t"/>
              <a:pathLst>
                <a:path extrusionOk="0" h="1348" w="1529">
                  <a:moveTo>
                    <a:pt x="1" y="0"/>
                  </a:moveTo>
                  <a:lnTo>
                    <a:pt x="379" y="674"/>
                  </a:lnTo>
                  <a:lnTo>
                    <a:pt x="773" y="1347"/>
                  </a:lnTo>
                  <a:lnTo>
                    <a:pt x="1151" y="674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6073675" y="659925"/>
              <a:ext cx="315450" cy="318325"/>
            </a:xfrm>
            <a:custGeom>
              <a:rect b="b" l="l" r="r" t="t"/>
              <a:pathLst>
                <a:path extrusionOk="0" h="12733" w="12618">
                  <a:moveTo>
                    <a:pt x="493" y="0"/>
                  </a:moveTo>
                  <a:cubicBezTo>
                    <a:pt x="214" y="0"/>
                    <a:pt x="0" y="214"/>
                    <a:pt x="0" y="493"/>
                  </a:cubicBezTo>
                  <a:cubicBezTo>
                    <a:pt x="0" y="773"/>
                    <a:pt x="214" y="986"/>
                    <a:pt x="493" y="986"/>
                  </a:cubicBezTo>
                  <a:cubicBezTo>
                    <a:pt x="575" y="986"/>
                    <a:pt x="674" y="970"/>
                    <a:pt x="756" y="920"/>
                  </a:cubicBezTo>
                  <a:lnTo>
                    <a:pt x="12404" y="12733"/>
                  </a:lnTo>
                  <a:lnTo>
                    <a:pt x="12617" y="12503"/>
                  </a:lnTo>
                  <a:lnTo>
                    <a:pt x="10054" y="9907"/>
                  </a:lnTo>
                  <a:lnTo>
                    <a:pt x="10054" y="6391"/>
                  </a:lnTo>
                  <a:lnTo>
                    <a:pt x="7738" y="4042"/>
                  </a:lnTo>
                  <a:lnTo>
                    <a:pt x="7524" y="4256"/>
                  </a:lnTo>
                  <a:lnTo>
                    <a:pt x="9759" y="6523"/>
                  </a:lnTo>
                  <a:lnTo>
                    <a:pt x="9759" y="9595"/>
                  </a:lnTo>
                  <a:lnTo>
                    <a:pt x="953" y="674"/>
                  </a:lnTo>
                  <a:cubicBezTo>
                    <a:pt x="969" y="625"/>
                    <a:pt x="986" y="559"/>
                    <a:pt x="986" y="493"/>
                  </a:cubicBezTo>
                  <a:cubicBezTo>
                    <a:pt x="986" y="214"/>
                    <a:pt x="756" y="0"/>
                    <a:pt x="493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6890175" y="1281750"/>
              <a:ext cx="43150" cy="38650"/>
            </a:xfrm>
            <a:custGeom>
              <a:rect b="b" l="l" r="r" t="t"/>
              <a:pathLst>
                <a:path extrusionOk="0" h="1546" w="1726">
                  <a:moveTo>
                    <a:pt x="1726" y="1"/>
                  </a:moveTo>
                  <a:lnTo>
                    <a:pt x="855" y="34"/>
                  </a:lnTo>
                  <a:lnTo>
                    <a:pt x="1" y="50"/>
                  </a:lnTo>
                  <a:lnTo>
                    <a:pt x="444" y="789"/>
                  </a:lnTo>
                  <a:lnTo>
                    <a:pt x="888" y="1545"/>
                  </a:lnTo>
                  <a:lnTo>
                    <a:pt x="1315" y="773"/>
                  </a:lnTo>
                  <a:lnTo>
                    <a:pt x="172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6890175" y="1229600"/>
              <a:ext cx="43150" cy="38225"/>
            </a:xfrm>
            <a:custGeom>
              <a:rect b="b" l="l" r="r" t="t"/>
              <a:pathLst>
                <a:path extrusionOk="0" h="1529" w="1726">
                  <a:moveTo>
                    <a:pt x="1726" y="0"/>
                  </a:moveTo>
                  <a:lnTo>
                    <a:pt x="855" y="17"/>
                  </a:lnTo>
                  <a:lnTo>
                    <a:pt x="1" y="33"/>
                  </a:lnTo>
                  <a:lnTo>
                    <a:pt x="444" y="789"/>
                  </a:lnTo>
                  <a:lnTo>
                    <a:pt x="888" y="1528"/>
                  </a:lnTo>
                  <a:lnTo>
                    <a:pt x="1315" y="772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7088550" y="852150"/>
              <a:ext cx="38225" cy="43550"/>
            </a:xfrm>
            <a:custGeom>
              <a:rect b="b" l="l" r="r" t="t"/>
              <a:pathLst>
                <a:path extrusionOk="0" h="1742" w="1529">
                  <a:moveTo>
                    <a:pt x="1" y="0"/>
                  </a:moveTo>
                  <a:lnTo>
                    <a:pt x="17" y="871"/>
                  </a:lnTo>
                  <a:lnTo>
                    <a:pt x="34" y="1742"/>
                  </a:lnTo>
                  <a:lnTo>
                    <a:pt x="789" y="1282"/>
                  </a:lnTo>
                  <a:lnTo>
                    <a:pt x="1529" y="838"/>
                  </a:lnTo>
                  <a:lnTo>
                    <a:pt x="773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7036800" y="852150"/>
              <a:ext cx="38225" cy="43550"/>
            </a:xfrm>
            <a:custGeom>
              <a:rect b="b" l="l" r="r" t="t"/>
              <a:pathLst>
                <a:path extrusionOk="0" h="1742" w="1529">
                  <a:moveTo>
                    <a:pt x="1" y="0"/>
                  </a:moveTo>
                  <a:lnTo>
                    <a:pt x="17" y="871"/>
                  </a:lnTo>
                  <a:lnTo>
                    <a:pt x="34" y="1742"/>
                  </a:lnTo>
                  <a:lnTo>
                    <a:pt x="773" y="1282"/>
                  </a:lnTo>
                  <a:lnTo>
                    <a:pt x="1529" y="838"/>
                  </a:lnTo>
                  <a:lnTo>
                    <a:pt x="756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6810075" y="2190275"/>
              <a:ext cx="126125" cy="444425"/>
            </a:xfrm>
            <a:custGeom>
              <a:rect b="b" l="l" r="r" t="t"/>
              <a:pathLst>
                <a:path extrusionOk="0" h="17777" w="5045">
                  <a:moveTo>
                    <a:pt x="4519" y="312"/>
                  </a:moveTo>
                  <a:lnTo>
                    <a:pt x="2515" y="3812"/>
                  </a:lnTo>
                  <a:lnTo>
                    <a:pt x="527" y="312"/>
                  </a:lnTo>
                  <a:close/>
                  <a:moveTo>
                    <a:pt x="1" y="0"/>
                  </a:moveTo>
                  <a:lnTo>
                    <a:pt x="2367" y="4173"/>
                  </a:lnTo>
                  <a:lnTo>
                    <a:pt x="2367" y="7295"/>
                  </a:lnTo>
                  <a:lnTo>
                    <a:pt x="1167" y="8527"/>
                  </a:lnTo>
                  <a:lnTo>
                    <a:pt x="1167" y="13127"/>
                  </a:lnTo>
                  <a:cubicBezTo>
                    <a:pt x="642" y="13291"/>
                    <a:pt x="773" y="14063"/>
                    <a:pt x="1315" y="14063"/>
                  </a:cubicBezTo>
                  <a:cubicBezTo>
                    <a:pt x="1874" y="14063"/>
                    <a:pt x="2005" y="13291"/>
                    <a:pt x="1480" y="13127"/>
                  </a:cubicBezTo>
                  <a:lnTo>
                    <a:pt x="1480" y="8658"/>
                  </a:lnTo>
                  <a:lnTo>
                    <a:pt x="2367" y="7738"/>
                  </a:lnTo>
                  <a:lnTo>
                    <a:pt x="2367" y="16298"/>
                  </a:lnTo>
                  <a:cubicBezTo>
                    <a:pt x="1595" y="16478"/>
                    <a:pt x="1595" y="17596"/>
                    <a:pt x="2367" y="17760"/>
                  </a:cubicBezTo>
                  <a:lnTo>
                    <a:pt x="2367" y="17776"/>
                  </a:lnTo>
                  <a:lnTo>
                    <a:pt x="2679" y="17776"/>
                  </a:lnTo>
                  <a:lnTo>
                    <a:pt x="2679" y="17760"/>
                  </a:lnTo>
                  <a:cubicBezTo>
                    <a:pt x="3451" y="17596"/>
                    <a:pt x="3451" y="16478"/>
                    <a:pt x="2679" y="16298"/>
                  </a:cubicBezTo>
                  <a:lnTo>
                    <a:pt x="2679" y="4173"/>
                  </a:lnTo>
                  <a:lnTo>
                    <a:pt x="5045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6920150" y="1990650"/>
              <a:ext cx="83400" cy="301500"/>
            </a:xfrm>
            <a:custGeom>
              <a:rect b="b" l="l" r="r" t="t"/>
              <a:pathLst>
                <a:path extrusionOk="0" h="12060" w="3336">
                  <a:moveTo>
                    <a:pt x="182" y="1"/>
                  </a:moveTo>
                  <a:lnTo>
                    <a:pt x="1" y="247"/>
                  </a:lnTo>
                  <a:lnTo>
                    <a:pt x="3040" y="2745"/>
                  </a:lnTo>
                  <a:lnTo>
                    <a:pt x="3040" y="12060"/>
                  </a:lnTo>
                  <a:lnTo>
                    <a:pt x="3336" y="12060"/>
                  </a:lnTo>
                  <a:lnTo>
                    <a:pt x="3336" y="259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6492200" y="592975"/>
              <a:ext cx="86675" cy="313825"/>
            </a:xfrm>
            <a:custGeom>
              <a:rect b="b" l="l" r="r" t="t"/>
              <a:pathLst>
                <a:path extrusionOk="0" h="12553" w="3467">
                  <a:moveTo>
                    <a:pt x="1676" y="9579"/>
                  </a:moveTo>
                  <a:cubicBezTo>
                    <a:pt x="2859" y="9579"/>
                    <a:pt x="3467" y="11008"/>
                    <a:pt x="2629" y="11862"/>
                  </a:cubicBezTo>
                  <a:cubicBezTo>
                    <a:pt x="2355" y="12142"/>
                    <a:pt x="2016" y="12266"/>
                    <a:pt x="1683" y="12266"/>
                  </a:cubicBezTo>
                  <a:cubicBezTo>
                    <a:pt x="998" y="12266"/>
                    <a:pt x="340" y="11738"/>
                    <a:pt x="329" y="10942"/>
                  </a:cubicBezTo>
                  <a:cubicBezTo>
                    <a:pt x="329" y="10186"/>
                    <a:pt x="920" y="9579"/>
                    <a:pt x="1676" y="9579"/>
                  </a:cubicBezTo>
                  <a:close/>
                  <a:moveTo>
                    <a:pt x="1692" y="1"/>
                  </a:moveTo>
                  <a:cubicBezTo>
                    <a:pt x="1413" y="1"/>
                    <a:pt x="1199" y="214"/>
                    <a:pt x="1199" y="493"/>
                  </a:cubicBezTo>
                  <a:cubicBezTo>
                    <a:pt x="1199" y="691"/>
                    <a:pt x="1331" y="888"/>
                    <a:pt x="1528" y="953"/>
                  </a:cubicBezTo>
                  <a:lnTo>
                    <a:pt x="1528" y="9266"/>
                  </a:lnTo>
                  <a:cubicBezTo>
                    <a:pt x="641" y="9349"/>
                    <a:pt x="0" y="10104"/>
                    <a:pt x="33" y="10975"/>
                  </a:cubicBezTo>
                  <a:cubicBezTo>
                    <a:pt x="66" y="11862"/>
                    <a:pt x="789" y="12552"/>
                    <a:pt x="1676" y="12552"/>
                  </a:cubicBezTo>
                  <a:cubicBezTo>
                    <a:pt x="2546" y="12552"/>
                    <a:pt x="3269" y="11862"/>
                    <a:pt x="3319" y="10975"/>
                  </a:cubicBezTo>
                  <a:cubicBezTo>
                    <a:pt x="3352" y="10104"/>
                    <a:pt x="2694" y="9349"/>
                    <a:pt x="1824" y="9266"/>
                  </a:cubicBezTo>
                  <a:lnTo>
                    <a:pt x="1824" y="953"/>
                  </a:lnTo>
                  <a:cubicBezTo>
                    <a:pt x="2037" y="904"/>
                    <a:pt x="2169" y="707"/>
                    <a:pt x="2169" y="493"/>
                  </a:cubicBezTo>
                  <a:cubicBezTo>
                    <a:pt x="2169" y="214"/>
                    <a:pt x="1955" y="1"/>
                    <a:pt x="1692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6110225" y="1042300"/>
              <a:ext cx="63675" cy="55900"/>
            </a:xfrm>
            <a:custGeom>
              <a:rect b="b" l="l" r="r" t="t"/>
              <a:pathLst>
                <a:path extrusionOk="0" h="2236" w="2547">
                  <a:moveTo>
                    <a:pt x="641" y="1"/>
                  </a:moveTo>
                  <a:lnTo>
                    <a:pt x="0" y="1118"/>
                  </a:lnTo>
                  <a:lnTo>
                    <a:pt x="641" y="2235"/>
                  </a:lnTo>
                  <a:lnTo>
                    <a:pt x="1906" y="2235"/>
                  </a:lnTo>
                  <a:lnTo>
                    <a:pt x="2547" y="1118"/>
                  </a:lnTo>
                  <a:lnTo>
                    <a:pt x="190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6673325" y="1685900"/>
              <a:ext cx="145400" cy="128175"/>
            </a:xfrm>
            <a:custGeom>
              <a:rect b="b" l="l" r="r" t="t"/>
              <a:pathLst>
                <a:path extrusionOk="0" h="5127" w="5816">
                  <a:moveTo>
                    <a:pt x="5307" y="313"/>
                  </a:moveTo>
                  <a:lnTo>
                    <a:pt x="2908" y="4519"/>
                  </a:lnTo>
                  <a:lnTo>
                    <a:pt x="509" y="313"/>
                  </a:lnTo>
                  <a:close/>
                  <a:moveTo>
                    <a:pt x="0" y="1"/>
                  </a:moveTo>
                  <a:lnTo>
                    <a:pt x="2908" y="5127"/>
                  </a:lnTo>
                  <a:lnTo>
                    <a:pt x="581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855575" y="1075175"/>
              <a:ext cx="109275" cy="128150"/>
            </a:xfrm>
            <a:custGeom>
              <a:rect b="b" l="l" r="r" t="t"/>
              <a:pathLst>
                <a:path extrusionOk="0" h="5126" w="4371">
                  <a:moveTo>
                    <a:pt x="4058" y="542"/>
                  </a:moveTo>
                  <a:lnTo>
                    <a:pt x="4058" y="4584"/>
                  </a:lnTo>
                  <a:lnTo>
                    <a:pt x="592" y="2563"/>
                  </a:lnTo>
                  <a:lnTo>
                    <a:pt x="4058" y="542"/>
                  </a:lnTo>
                  <a:close/>
                  <a:moveTo>
                    <a:pt x="4370" y="0"/>
                  </a:moveTo>
                  <a:lnTo>
                    <a:pt x="0" y="2563"/>
                  </a:lnTo>
                  <a:lnTo>
                    <a:pt x="4370" y="5126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6865950" y="1821575"/>
              <a:ext cx="70125" cy="59850"/>
            </a:xfrm>
            <a:custGeom>
              <a:rect b="b" l="l" r="r" t="t"/>
              <a:pathLst>
                <a:path extrusionOk="0" h="2394" w="2805">
                  <a:moveTo>
                    <a:pt x="1207" y="1"/>
                  </a:moveTo>
                  <a:cubicBezTo>
                    <a:pt x="591" y="1"/>
                    <a:pt x="0" y="474"/>
                    <a:pt x="0" y="1195"/>
                  </a:cubicBezTo>
                  <a:cubicBezTo>
                    <a:pt x="0" y="1852"/>
                    <a:pt x="526" y="2394"/>
                    <a:pt x="1183" y="2394"/>
                  </a:cubicBezTo>
                  <a:cubicBezTo>
                    <a:pt x="1190" y="2394"/>
                    <a:pt x="1197" y="2394"/>
                    <a:pt x="1203" y="2394"/>
                  </a:cubicBezTo>
                  <a:cubicBezTo>
                    <a:pt x="2274" y="2394"/>
                    <a:pt x="2805" y="1108"/>
                    <a:pt x="2054" y="357"/>
                  </a:cubicBezTo>
                  <a:cubicBezTo>
                    <a:pt x="1808" y="111"/>
                    <a:pt x="1505" y="1"/>
                    <a:pt x="1207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745600" y="964250"/>
              <a:ext cx="122600" cy="104775"/>
            </a:xfrm>
            <a:custGeom>
              <a:rect b="b" l="l" r="r" t="t"/>
              <a:pathLst>
                <a:path extrusionOk="0" h="4191" w="4904">
                  <a:moveTo>
                    <a:pt x="2129" y="1"/>
                  </a:moveTo>
                  <a:cubicBezTo>
                    <a:pt x="1052" y="1"/>
                    <a:pt x="17" y="839"/>
                    <a:pt x="17" y="2104"/>
                  </a:cubicBezTo>
                  <a:cubicBezTo>
                    <a:pt x="1" y="3254"/>
                    <a:pt x="937" y="4191"/>
                    <a:pt x="2087" y="4191"/>
                  </a:cubicBezTo>
                  <a:cubicBezTo>
                    <a:pt x="2101" y="4191"/>
                    <a:pt x="2114" y="4191"/>
                    <a:pt x="2128" y="4191"/>
                  </a:cubicBezTo>
                  <a:cubicBezTo>
                    <a:pt x="3974" y="4191"/>
                    <a:pt x="4903" y="1963"/>
                    <a:pt x="3599" y="626"/>
                  </a:cubicBezTo>
                  <a:cubicBezTo>
                    <a:pt x="3172" y="194"/>
                    <a:pt x="2646" y="1"/>
                    <a:pt x="2129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5658425" y="873900"/>
              <a:ext cx="50125" cy="43575"/>
            </a:xfrm>
            <a:custGeom>
              <a:rect b="b" l="l" r="r" t="t"/>
              <a:pathLst>
                <a:path extrusionOk="0" h="1743" w="2005">
                  <a:moveTo>
                    <a:pt x="510" y="1"/>
                  </a:moveTo>
                  <a:lnTo>
                    <a:pt x="0" y="872"/>
                  </a:lnTo>
                  <a:lnTo>
                    <a:pt x="510" y="1742"/>
                  </a:lnTo>
                  <a:lnTo>
                    <a:pt x="1496" y="1742"/>
                  </a:lnTo>
                  <a:lnTo>
                    <a:pt x="2005" y="872"/>
                  </a:lnTo>
                  <a:lnTo>
                    <a:pt x="149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459750" y="995475"/>
              <a:ext cx="48900" cy="42750"/>
            </a:xfrm>
            <a:custGeom>
              <a:rect b="b" l="l" r="r" t="t"/>
              <a:pathLst>
                <a:path extrusionOk="0" h="1710" w="1956">
                  <a:moveTo>
                    <a:pt x="493" y="1"/>
                  </a:moveTo>
                  <a:lnTo>
                    <a:pt x="0" y="855"/>
                  </a:lnTo>
                  <a:lnTo>
                    <a:pt x="493" y="1709"/>
                  </a:lnTo>
                  <a:lnTo>
                    <a:pt x="1462" y="1709"/>
                  </a:lnTo>
                  <a:lnTo>
                    <a:pt x="1955" y="855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6723425" y="1713425"/>
              <a:ext cx="45200" cy="39450"/>
            </a:xfrm>
            <a:custGeom>
              <a:rect b="b" l="l" r="r" t="t"/>
              <a:pathLst>
                <a:path extrusionOk="0" h="1578" w="1808">
                  <a:moveTo>
                    <a:pt x="0" y="0"/>
                  </a:moveTo>
                  <a:lnTo>
                    <a:pt x="460" y="789"/>
                  </a:lnTo>
                  <a:lnTo>
                    <a:pt x="904" y="1578"/>
                  </a:lnTo>
                  <a:lnTo>
                    <a:pt x="1348" y="789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5907725" y="1119925"/>
              <a:ext cx="33300" cy="38650"/>
            </a:xfrm>
            <a:custGeom>
              <a:rect b="b" l="l" r="r" t="t"/>
              <a:pathLst>
                <a:path extrusionOk="0" h="1546" w="1332">
                  <a:moveTo>
                    <a:pt x="1332" y="1"/>
                  </a:moveTo>
                  <a:lnTo>
                    <a:pt x="674" y="379"/>
                  </a:lnTo>
                  <a:lnTo>
                    <a:pt x="1" y="773"/>
                  </a:lnTo>
                  <a:lnTo>
                    <a:pt x="674" y="1167"/>
                  </a:lnTo>
                  <a:lnTo>
                    <a:pt x="1332" y="1545"/>
                  </a:lnTo>
                  <a:lnTo>
                    <a:pt x="1332" y="773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8"/>
          <p:cNvSpPr txBox="1"/>
          <p:nvPr>
            <p:ph type="title"/>
          </p:nvPr>
        </p:nvSpPr>
        <p:spPr>
          <a:xfrm>
            <a:off x="909000" y="1558200"/>
            <a:ext cx="4353300" cy="20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9"/>
          <p:cNvPicPr preferRelativeResize="0"/>
          <p:nvPr/>
        </p:nvPicPr>
        <p:blipFill rotWithShape="1">
          <a:blip r:embed="rId2">
            <a:alphaModFix/>
          </a:blip>
          <a:srcRect b="0" l="1644" r="1644" t="0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9"/>
          <p:cNvGrpSpPr/>
          <p:nvPr/>
        </p:nvGrpSpPr>
        <p:grpSpPr>
          <a:xfrm rot="5400000">
            <a:off x="6027483" y="2065702"/>
            <a:ext cx="3015890" cy="3217146"/>
            <a:chOff x="5229625" y="592975"/>
            <a:chExt cx="1914000" cy="2041725"/>
          </a:xfrm>
        </p:grpSpPr>
        <p:sp>
          <p:nvSpPr>
            <p:cNvPr id="328" name="Google Shape;328;p9"/>
            <p:cNvSpPr/>
            <p:nvPr/>
          </p:nvSpPr>
          <p:spPr>
            <a:xfrm>
              <a:off x="6221925" y="672250"/>
              <a:ext cx="24675" cy="24675"/>
            </a:xfrm>
            <a:custGeom>
              <a:rect b="b" l="l" r="r" t="t"/>
              <a:pathLst>
                <a:path extrusionOk="0" h="987" w="987">
                  <a:moveTo>
                    <a:pt x="494" y="0"/>
                  </a:moveTo>
                  <a:cubicBezTo>
                    <a:pt x="231" y="0"/>
                    <a:pt x="1" y="230"/>
                    <a:pt x="1" y="493"/>
                  </a:cubicBezTo>
                  <a:cubicBezTo>
                    <a:pt x="1" y="772"/>
                    <a:pt x="231" y="986"/>
                    <a:pt x="494" y="986"/>
                  </a:cubicBezTo>
                  <a:cubicBezTo>
                    <a:pt x="773" y="986"/>
                    <a:pt x="987" y="772"/>
                    <a:pt x="987" y="493"/>
                  </a:cubicBezTo>
                  <a:cubicBezTo>
                    <a:pt x="987" y="230"/>
                    <a:pt x="773" y="0"/>
                    <a:pt x="494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6762850" y="719475"/>
              <a:ext cx="62450" cy="53825"/>
            </a:xfrm>
            <a:custGeom>
              <a:rect b="b" l="l" r="r" t="t"/>
              <a:pathLst>
                <a:path extrusionOk="0" h="2153" w="2498">
                  <a:moveTo>
                    <a:pt x="1249" y="1"/>
                  </a:moveTo>
                  <a:lnTo>
                    <a:pt x="625" y="1085"/>
                  </a:lnTo>
                  <a:lnTo>
                    <a:pt x="1" y="2153"/>
                  </a:lnTo>
                  <a:lnTo>
                    <a:pt x="2498" y="2153"/>
                  </a:lnTo>
                  <a:lnTo>
                    <a:pt x="1874" y="108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7076225" y="1004325"/>
              <a:ext cx="29075" cy="24875"/>
            </a:xfrm>
            <a:custGeom>
              <a:rect b="b" l="l" r="r" t="t"/>
              <a:pathLst>
                <a:path extrusionOk="0" h="995" w="1163">
                  <a:moveTo>
                    <a:pt x="506" y="1"/>
                  </a:moveTo>
                  <a:cubicBezTo>
                    <a:pt x="255" y="1"/>
                    <a:pt x="17" y="203"/>
                    <a:pt x="17" y="501"/>
                  </a:cubicBezTo>
                  <a:cubicBezTo>
                    <a:pt x="1" y="764"/>
                    <a:pt x="231" y="994"/>
                    <a:pt x="494" y="994"/>
                  </a:cubicBezTo>
                  <a:cubicBezTo>
                    <a:pt x="500" y="994"/>
                    <a:pt x="507" y="994"/>
                    <a:pt x="513" y="994"/>
                  </a:cubicBezTo>
                  <a:cubicBezTo>
                    <a:pt x="944" y="994"/>
                    <a:pt x="1163" y="464"/>
                    <a:pt x="855" y="156"/>
                  </a:cubicBezTo>
                  <a:cubicBezTo>
                    <a:pt x="753" y="49"/>
                    <a:pt x="628" y="1"/>
                    <a:pt x="50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6829400" y="1799550"/>
              <a:ext cx="136375" cy="105300"/>
            </a:xfrm>
            <a:custGeom>
              <a:rect b="b" l="l" r="r" t="t"/>
              <a:pathLst>
                <a:path extrusionOk="0" h="4212" w="5455">
                  <a:moveTo>
                    <a:pt x="2639" y="120"/>
                  </a:moveTo>
                  <a:cubicBezTo>
                    <a:pt x="3652" y="120"/>
                    <a:pt x="4622" y="893"/>
                    <a:pt x="4633" y="2076"/>
                  </a:cubicBezTo>
                  <a:cubicBezTo>
                    <a:pt x="4633" y="3176"/>
                    <a:pt x="3746" y="4080"/>
                    <a:pt x="2645" y="4096"/>
                  </a:cubicBezTo>
                  <a:cubicBezTo>
                    <a:pt x="887" y="4096"/>
                    <a:pt x="0" y="1961"/>
                    <a:pt x="1232" y="712"/>
                  </a:cubicBezTo>
                  <a:cubicBezTo>
                    <a:pt x="1641" y="303"/>
                    <a:pt x="2145" y="120"/>
                    <a:pt x="2639" y="120"/>
                  </a:cubicBezTo>
                  <a:close/>
                  <a:moveTo>
                    <a:pt x="2669" y="0"/>
                  </a:moveTo>
                  <a:cubicBezTo>
                    <a:pt x="1599" y="0"/>
                    <a:pt x="564" y="826"/>
                    <a:pt x="542" y="2076"/>
                  </a:cubicBezTo>
                  <a:cubicBezTo>
                    <a:pt x="542" y="3242"/>
                    <a:pt x="1479" y="4211"/>
                    <a:pt x="2645" y="4211"/>
                  </a:cubicBezTo>
                  <a:cubicBezTo>
                    <a:pt x="4518" y="4211"/>
                    <a:pt x="5454" y="1961"/>
                    <a:pt x="4140" y="630"/>
                  </a:cubicBezTo>
                  <a:cubicBezTo>
                    <a:pt x="3716" y="195"/>
                    <a:pt x="3188" y="0"/>
                    <a:pt x="2669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6391150" y="824600"/>
              <a:ext cx="97550" cy="83325"/>
            </a:xfrm>
            <a:custGeom>
              <a:rect b="b" l="l" r="r" t="t"/>
              <a:pathLst>
                <a:path extrusionOk="0" h="3333" w="3902">
                  <a:moveTo>
                    <a:pt x="1678" y="302"/>
                  </a:moveTo>
                  <a:cubicBezTo>
                    <a:pt x="2013" y="302"/>
                    <a:pt x="2353" y="427"/>
                    <a:pt x="2629" y="708"/>
                  </a:cubicBezTo>
                  <a:cubicBezTo>
                    <a:pt x="3479" y="1574"/>
                    <a:pt x="2866" y="3024"/>
                    <a:pt x="1664" y="3024"/>
                  </a:cubicBezTo>
                  <a:cubicBezTo>
                    <a:pt x="1657" y="3024"/>
                    <a:pt x="1650" y="3024"/>
                    <a:pt x="1643" y="3024"/>
                  </a:cubicBezTo>
                  <a:cubicBezTo>
                    <a:pt x="904" y="3024"/>
                    <a:pt x="296" y="2416"/>
                    <a:pt x="313" y="1677"/>
                  </a:cubicBezTo>
                  <a:cubicBezTo>
                    <a:pt x="302" y="854"/>
                    <a:pt x="976" y="302"/>
                    <a:pt x="1678" y="302"/>
                  </a:cubicBezTo>
                  <a:close/>
                  <a:moveTo>
                    <a:pt x="1684" y="1"/>
                  </a:moveTo>
                  <a:cubicBezTo>
                    <a:pt x="1670" y="1"/>
                    <a:pt x="1657" y="1"/>
                    <a:pt x="1643" y="1"/>
                  </a:cubicBezTo>
                  <a:cubicBezTo>
                    <a:pt x="723" y="1"/>
                    <a:pt x="1" y="757"/>
                    <a:pt x="1" y="1677"/>
                  </a:cubicBezTo>
                  <a:cubicBezTo>
                    <a:pt x="12" y="2672"/>
                    <a:pt x="834" y="3332"/>
                    <a:pt x="1685" y="3332"/>
                  </a:cubicBezTo>
                  <a:cubicBezTo>
                    <a:pt x="2100" y="3332"/>
                    <a:pt x="2521" y="3176"/>
                    <a:pt x="2859" y="2827"/>
                  </a:cubicBezTo>
                  <a:cubicBezTo>
                    <a:pt x="3901" y="1785"/>
                    <a:pt x="3152" y="1"/>
                    <a:pt x="1684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6808450" y="1972175"/>
              <a:ext cx="43150" cy="36700"/>
            </a:xfrm>
            <a:custGeom>
              <a:rect b="b" l="l" r="r" t="t"/>
              <a:pathLst>
                <a:path extrusionOk="0" h="1468" w="1726">
                  <a:moveTo>
                    <a:pt x="986" y="1"/>
                  </a:moveTo>
                  <a:cubicBezTo>
                    <a:pt x="345" y="1"/>
                    <a:pt x="0" y="789"/>
                    <a:pt x="460" y="1249"/>
                  </a:cubicBezTo>
                  <a:cubicBezTo>
                    <a:pt x="611" y="1400"/>
                    <a:pt x="799" y="1468"/>
                    <a:pt x="983" y="1468"/>
                  </a:cubicBezTo>
                  <a:cubicBezTo>
                    <a:pt x="1361" y="1468"/>
                    <a:pt x="1725" y="1182"/>
                    <a:pt x="1725" y="740"/>
                  </a:cubicBezTo>
                  <a:cubicBezTo>
                    <a:pt x="1725" y="329"/>
                    <a:pt x="1397" y="1"/>
                    <a:pt x="98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6249875" y="1051850"/>
              <a:ext cx="43150" cy="36900"/>
            </a:xfrm>
            <a:custGeom>
              <a:rect b="b" l="l" r="r" t="t"/>
              <a:pathLst>
                <a:path extrusionOk="0" h="1476" w="1726">
                  <a:moveTo>
                    <a:pt x="746" y="1"/>
                  </a:moveTo>
                  <a:cubicBezTo>
                    <a:pt x="371" y="1"/>
                    <a:pt x="11" y="294"/>
                    <a:pt x="0" y="736"/>
                  </a:cubicBezTo>
                  <a:cubicBezTo>
                    <a:pt x="0" y="1147"/>
                    <a:pt x="329" y="1475"/>
                    <a:pt x="739" y="1475"/>
                  </a:cubicBezTo>
                  <a:cubicBezTo>
                    <a:pt x="1396" y="1475"/>
                    <a:pt x="1725" y="687"/>
                    <a:pt x="1265" y="227"/>
                  </a:cubicBezTo>
                  <a:cubicBezTo>
                    <a:pt x="1114" y="70"/>
                    <a:pt x="928" y="1"/>
                    <a:pt x="74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6306550" y="1051850"/>
              <a:ext cx="43150" cy="36900"/>
            </a:xfrm>
            <a:custGeom>
              <a:rect b="b" l="l" r="r" t="t"/>
              <a:pathLst>
                <a:path extrusionOk="0" h="1476" w="1726">
                  <a:moveTo>
                    <a:pt x="742" y="1"/>
                  </a:moveTo>
                  <a:cubicBezTo>
                    <a:pt x="364" y="1"/>
                    <a:pt x="0" y="294"/>
                    <a:pt x="0" y="736"/>
                  </a:cubicBezTo>
                  <a:cubicBezTo>
                    <a:pt x="0" y="1147"/>
                    <a:pt x="329" y="1475"/>
                    <a:pt x="739" y="1475"/>
                  </a:cubicBezTo>
                  <a:cubicBezTo>
                    <a:pt x="1380" y="1475"/>
                    <a:pt x="1725" y="687"/>
                    <a:pt x="1265" y="227"/>
                  </a:cubicBezTo>
                  <a:cubicBezTo>
                    <a:pt x="1114" y="70"/>
                    <a:pt x="927" y="1"/>
                    <a:pt x="742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6419900" y="853775"/>
              <a:ext cx="29175" cy="24775"/>
            </a:xfrm>
            <a:custGeom>
              <a:rect b="b" l="l" r="r" t="t"/>
              <a:pathLst>
                <a:path extrusionOk="0" h="991" w="1167">
                  <a:moveTo>
                    <a:pt x="493" y="1"/>
                  </a:moveTo>
                  <a:cubicBezTo>
                    <a:pt x="214" y="1"/>
                    <a:pt x="1" y="231"/>
                    <a:pt x="17" y="510"/>
                  </a:cubicBezTo>
                  <a:cubicBezTo>
                    <a:pt x="17" y="805"/>
                    <a:pt x="256" y="991"/>
                    <a:pt x="504" y="991"/>
                  </a:cubicBezTo>
                  <a:cubicBezTo>
                    <a:pt x="629" y="991"/>
                    <a:pt x="756" y="943"/>
                    <a:pt x="855" y="839"/>
                  </a:cubicBezTo>
                  <a:cubicBezTo>
                    <a:pt x="1167" y="527"/>
                    <a:pt x="937" y="1"/>
                    <a:pt x="493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7043775" y="976225"/>
              <a:ext cx="99850" cy="82125"/>
            </a:xfrm>
            <a:custGeom>
              <a:rect b="b" l="l" r="r" t="t"/>
              <a:pathLst>
                <a:path extrusionOk="0" h="3285" w="3994">
                  <a:moveTo>
                    <a:pt x="1792" y="297"/>
                  </a:moveTo>
                  <a:cubicBezTo>
                    <a:pt x="2474" y="297"/>
                    <a:pt x="3128" y="821"/>
                    <a:pt x="3139" y="1625"/>
                  </a:cubicBezTo>
                  <a:cubicBezTo>
                    <a:pt x="3139" y="2364"/>
                    <a:pt x="2547" y="2972"/>
                    <a:pt x="1792" y="2989"/>
                  </a:cubicBezTo>
                  <a:cubicBezTo>
                    <a:pt x="609" y="2989"/>
                    <a:pt x="1" y="1543"/>
                    <a:pt x="839" y="705"/>
                  </a:cubicBezTo>
                  <a:cubicBezTo>
                    <a:pt x="1115" y="424"/>
                    <a:pt x="1457" y="297"/>
                    <a:pt x="1792" y="297"/>
                  </a:cubicBezTo>
                  <a:close/>
                  <a:moveTo>
                    <a:pt x="1802" y="0"/>
                  </a:moveTo>
                  <a:cubicBezTo>
                    <a:pt x="966" y="0"/>
                    <a:pt x="160" y="642"/>
                    <a:pt x="149" y="1625"/>
                  </a:cubicBezTo>
                  <a:cubicBezTo>
                    <a:pt x="149" y="2529"/>
                    <a:pt x="888" y="3284"/>
                    <a:pt x="1792" y="3284"/>
                  </a:cubicBezTo>
                  <a:cubicBezTo>
                    <a:pt x="3254" y="3284"/>
                    <a:pt x="3993" y="1527"/>
                    <a:pt x="2958" y="492"/>
                  </a:cubicBezTo>
                  <a:cubicBezTo>
                    <a:pt x="2625" y="153"/>
                    <a:pt x="2210" y="0"/>
                    <a:pt x="1802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6193175" y="643075"/>
              <a:ext cx="82175" cy="83400"/>
            </a:xfrm>
            <a:custGeom>
              <a:rect b="b" l="l" r="r" t="t"/>
              <a:pathLst>
                <a:path extrusionOk="0" h="3336" w="3287">
                  <a:moveTo>
                    <a:pt x="1644" y="313"/>
                  </a:moveTo>
                  <a:cubicBezTo>
                    <a:pt x="2399" y="313"/>
                    <a:pt x="2991" y="921"/>
                    <a:pt x="2991" y="1660"/>
                  </a:cubicBezTo>
                  <a:cubicBezTo>
                    <a:pt x="3007" y="2416"/>
                    <a:pt x="2399" y="3024"/>
                    <a:pt x="1644" y="3024"/>
                  </a:cubicBezTo>
                  <a:cubicBezTo>
                    <a:pt x="904" y="3024"/>
                    <a:pt x="297" y="2416"/>
                    <a:pt x="313" y="1677"/>
                  </a:cubicBezTo>
                  <a:cubicBezTo>
                    <a:pt x="297" y="921"/>
                    <a:pt x="904" y="313"/>
                    <a:pt x="1644" y="313"/>
                  </a:cubicBezTo>
                  <a:close/>
                  <a:moveTo>
                    <a:pt x="1644" y="1"/>
                  </a:moveTo>
                  <a:cubicBezTo>
                    <a:pt x="740" y="1"/>
                    <a:pt x="1" y="757"/>
                    <a:pt x="1" y="1660"/>
                  </a:cubicBezTo>
                  <a:cubicBezTo>
                    <a:pt x="1" y="2580"/>
                    <a:pt x="740" y="3319"/>
                    <a:pt x="1644" y="3336"/>
                  </a:cubicBezTo>
                  <a:cubicBezTo>
                    <a:pt x="2564" y="3319"/>
                    <a:pt x="3287" y="2580"/>
                    <a:pt x="3287" y="1660"/>
                  </a:cubicBezTo>
                  <a:cubicBezTo>
                    <a:pt x="3287" y="757"/>
                    <a:pt x="2564" y="1"/>
                    <a:pt x="1644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7010525" y="1609975"/>
              <a:ext cx="99825" cy="82525"/>
            </a:xfrm>
            <a:custGeom>
              <a:rect b="b" l="l" r="r" t="t"/>
              <a:pathLst>
                <a:path extrusionOk="0" h="3301" w="3993">
                  <a:moveTo>
                    <a:pt x="1784" y="301"/>
                  </a:moveTo>
                  <a:cubicBezTo>
                    <a:pt x="2469" y="301"/>
                    <a:pt x="3127" y="829"/>
                    <a:pt x="3138" y="1625"/>
                  </a:cubicBezTo>
                  <a:cubicBezTo>
                    <a:pt x="3155" y="2381"/>
                    <a:pt x="2547" y="2988"/>
                    <a:pt x="1807" y="2988"/>
                  </a:cubicBezTo>
                  <a:cubicBezTo>
                    <a:pt x="608" y="2988"/>
                    <a:pt x="0" y="1543"/>
                    <a:pt x="838" y="705"/>
                  </a:cubicBezTo>
                  <a:cubicBezTo>
                    <a:pt x="1112" y="425"/>
                    <a:pt x="1451" y="301"/>
                    <a:pt x="1784" y="301"/>
                  </a:cubicBezTo>
                  <a:close/>
                  <a:moveTo>
                    <a:pt x="1810" y="0"/>
                  </a:moveTo>
                  <a:cubicBezTo>
                    <a:pt x="972" y="0"/>
                    <a:pt x="170" y="642"/>
                    <a:pt x="148" y="1625"/>
                  </a:cubicBezTo>
                  <a:cubicBezTo>
                    <a:pt x="148" y="2545"/>
                    <a:pt x="887" y="3284"/>
                    <a:pt x="1791" y="3301"/>
                  </a:cubicBezTo>
                  <a:cubicBezTo>
                    <a:pt x="3253" y="3301"/>
                    <a:pt x="3992" y="1543"/>
                    <a:pt x="2974" y="491"/>
                  </a:cubicBezTo>
                  <a:cubicBezTo>
                    <a:pt x="2635" y="152"/>
                    <a:pt x="2218" y="0"/>
                    <a:pt x="1810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7042975" y="1638650"/>
              <a:ext cx="28775" cy="24275"/>
            </a:xfrm>
            <a:custGeom>
              <a:rect b="b" l="l" r="r" t="t"/>
              <a:pathLst>
                <a:path extrusionOk="0" h="971" w="1151">
                  <a:moveTo>
                    <a:pt x="503" y="1"/>
                  </a:moveTo>
                  <a:cubicBezTo>
                    <a:pt x="253" y="1"/>
                    <a:pt x="17" y="191"/>
                    <a:pt x="17" y="478"/>
                  </a:cubicBezTo>
                  <a:cubicBezTo>
                    <a:pt x="0" y="757"/>
                    <a:pt x="230" y="971"/>
                    <a:pt x="493" y="971"/>
                  </a:cubicBezTo>
                  <a:cubicBezTo>
                    <a:pt x="937" y="971"/>
                    <a:pt x="1150" y="445"/>
                    <a:pt x="854" y="149"/>
                  </a:cubicBezTo>
                  <a:cubicBezTo>
                    <a:pt x="752" y="47"/>
                    <a:pt x="626" y="1"/>
                    <a:pt x="503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6517650" y="854200"/>
              <a:ext cx="28775" cy="24275"/>
            </a:xfrm>
            <a:custGeom>
              <a:rect b="b" l="l" r="r" t="t"/>
              <a:pathLst>
                <a:path extrusionOk="0" h="971" w="1151">
                  <a:moveTo>
                    <a:pt x="658" y="0"/>
                  </a:moveTo>
                  <a:cubicBezTo>
                    <a:pt x="214" y="0"/>
                    <a:pt x="1" y="510"/>
                    <a:pt x="313" y="822"/>
                  </a:cubicBezTo>
                  <a:cubicBezTo>
                    <a:pt x="410" y="924"/>
                    <a:pt x="532" y="970"/>
                    <a:pt x="653" y="970"/>
                  </a:cubicBezTo>
                  <a:cubicBezTo>
                    <a:pt x="899" y="970"/>
                    <a:pt x="1140" y="780"/>
                    <a:pt x="1151" y="493"/>
                  </a:cubicBezTo>
                  <a:cubicBezTo>
                    <a:pt x="1151" y="214"/>
                    <a:pt x="921" y="0"/>
                    <a:pt x="658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6829400" y="1220550"/>
              <a:ext cx="137900" cy="482000"/>
            </a:xfrm>
            <a:custGeom>
              <a:rect b="b" l="l" r="r" t="t"/>
              <a:pathLst>
                <a:path extrusionOk="0" h="19280" w="5516">
                  <a:moveTo>
                    <a:pt x="0" y="1"/>
                  </a:moveTo>
                  <a:lnTo>
                    <a:pt x="0" y="14097"/>
                  </a:lnTo>
                  <a:lnTo>
                    <a:pt x="4403" y="18549"/>
                  </a:lnTo>
                  <a:cubicBezTo>
                    <a:pt x="4370" y="18615"/>
                    <a:pt x="4354" y="18697"/>
                    <a:pt x="4354" y="18779"/>
                  </a:cubicBezTo>
                  <a:cubicBezTo>
                    <a:pt x="4354" y="19077"/>
                    <a:pt x="4592" y="19279"/>
                    <a:pt x="4848" y="19279"/>
                  </a:cubicBezTo>
                  <a:cubicBezTo>
                    <a:pt x="4972" y="19279"/>
                    <a:pt x="5101" y="19232"/>
                    <a:pt x="5208" y="19124"/>
                  </a:cubicBezTo>
                  <a:cubicBezTo>
                    <a:pt x="5516" y="18816"/>
                    <a:pt x="5297" y="18286"/>
                    <a:pt x="4851" y="18286"/>
                  </a:cubicBezTo>
                  <a:cubicBezTo>
                    <a:pt x="4844" y="18286"/>
                    <a:pt x="4837" y="18286"/>
                    <a:pt x="4830" y="18286"/>
                  </a:cubicBezTo>
                  <a:cubicBezTo>
                    <a:pt x="4764" y="18286"/>
                    <a:pt x="4682" y="18303"/>
                    <a:pt x="4617" y="18335"/>
                  </a:cubicBezTo>
                  <a:lnTo>
                    <a:pt x="312" y="13965"/>
                  </a:lnTo>
                  <a:lnTo>
                    <a:pt x="312" y="6244"/>
                  </a:lnTo>
                  <a:lnTo>
                    <a:pt x="2530" y="8495"/>
                  </a:lnTo>
                  <a:lnTo>
                    <a:pt x="2530" y="12963"/>
                  </a:lnTo>
                  <a:lnTo>
                    <a:pt x="2826" y="12963"/>
                  </a:lnTo>
                  <a:lnTo>
                    <a:pt x="2826" y="8363"/>
                  </a:lnTo>
                  <a:lnTo>
                    <a:pt x="312" y="580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5995625" y="628300"/>
              <a:ext cx="170475" cy="171300"/>
            </a:xfrm>
            <a:custGeom>
              <a:rect b="b" l="l" r="r" t="t"/>
              <a:pathLst>
                <a:path extrusionOk="0" h="6852" w="6819">
                  <a:moveTo>
                    <a:pt x="493" y="0"/>
                  </a:moveTo>
                  <a:cubicBezTo>
                    <a:pt x="231" y="0"/>
                    <a:pt x="1" y="214"/>
                    <a:pt x="17" y="493"/>
                  </a:cubicBezTo>
                  <a:cubicBezTo>
                    <a:pt x="17" y="756"/>
                    <a:pt x="231" y="970"/>
                    <a:pt x="493" y="970"/>
                  </a:cubicBezTo>
                  <a:cubicBezTo>
                    <a:pt x="576" y="970"/>
                    <a:pt x="658" y="953"/>
                    <a:pt x="740" y="920"/>
                  </a:cubicBezTo>
                  <a:lnTo>
                    <a:pt x="6589" y="6851"/>
                  </a:lnTo>
                  <a:lnTo>
                    <a:pt x="6819" y="6654"/>
                  </a:lnTo>
                  <a:lnTo>
                    <a:pt x="937" y="690"/>
                  </a:lnTo>
                  <a:cubicBezTo>
                    <a:pt x="970" y="625"/>
                    <a:pt x="986" y="559"/>
                    <a:pt x="986" y="493"/>
                  </a:cubicBezTo>
                  <a:cubicBezTo>
                    <a:pt x="986" y="214"/>
                    <a:pt x="773" y="0"/>
                    <a:pt x="493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5267425" y="784775"/>
              <a:ext cx="1094175" cy="211975"/>
            </a:xfrm>
            <a:custGeom>
              <a:rect b="b" l="l" r="r" t="t"/>
              <a:pathLst>
                <a:path extrusionOk="0" h="8479" w="43767">
                  <a:moveTo>
                    <a:pt x="18006" y="2038"/>
                  </a:moveTo>
                  <a:lnTo>
                    <a:pt x="19370" y="4437"/>
                  </a:lnTo>
                  <a:lnTo>
                    <a:pt x="18006" y="6819"/>
                  </a:lnTo>
                  <a:lnTo>
                    <a:pt x="15279" y="6819"/>
                  </a:lnTo>
                  <a:lnTo>
                    <a:pt x="13915" y="4437"/>
                  </a:lnTo>
                  <a:lnTo>
                    <a:pt x="14474" y="3467"/>
                  </a:lnTo>
                  <a:lnTo>
                    <a:pt x="14507" y="3467"/>
                  </a:lnTo>
                  <a:lnTo>
                    <a:pt x="14507" y="3418"/>
                  </a:lnTo>
                  <a:lnTo>
                    <a:pt x="15279" y="2054"/>
                  </a:lnTo>
                  <a:lnTo>
                    <a:pt x="18006" y="2038"/>
                  </a:lnTo>
                  <a:close/>
                  <a:moveTo>
                    <a:pt x="21916" y="1"/>
                  </a:moveTo>
                  <a:cubicBezTo>
                    <a:pt x="21259" y="1"/>
                    <a:pt x="21259" y="987"/>
                    <a:pt x="21916" y="987"/>
                  </a:cubicBezTo>
                  <a:cubicBezTo>
                    <a:pt x="22130" y="987"/>
                    <a:pt x="22311" y="855"/>
                    <a:pt x="22376" y="658"/>
                  </a:cubicBezTo>
                  <a:lnTo>
                    <a:pt x="27666" y="658"/>
                  </a:lnTo>
                  <a:lnTo>
                    <a:pt x="31231" y="4289"/>
                  </a:lnTo>
                  <a:lnTo>
                    <a:pt x="19633" y="4289"/>
                  </a:lnTo>
                  <a:lnTo>
                    <a:pt x="18187" y="1742"/>
                  </a:lnTo>
                  <a:lnTo>
                    <a:pt x="15131" y="1742"/>
                  </a:lnTo>
                  <a:lnTo>
                    <a:pt x="14310" y="3172"/>
                  </a:lnTo>
                  <a:lnTo>
                    <a:pt x="6342" y="3172"/>
                  </a:lnTo>
                  <a:cubicBezTo>
                    <a:pt x="6263" y="2934"/>
                    <a:pt x="6067" y="2826"/>
                    <a:pt x="5873" y="2826"/>
                  </a:cubicBezTo>
                  <a:cubicBezTo>
                    <a:pt x="5622" y="2826"/>
                    <a:pt x="5372" y="3005"/>
                    <a:pt x="5372" y="3319"/>
                  </a:cubicBezTo>
                  <a:cubicBezTo>
                    <a:pt x="5372" y="3634"/>
                    <a:pt x="5622" y="3813"/>
                    <a:pt x="5873" y="3813"/>
                  </a:cubicBezTo>
                  <a:cubicBezTo>
                    <a:pt x="6067" y="3813"/>
                    <a:pt x="6263" y="3704"/>
                    <a:pt x="6342" y="3467"/>
                  </a:cubicBezTo>
                  <a:lnTo>
                    <a:pt x="14129" y="3467"/>
                  </a:lnTo>
                  <a:lnTo>
                    <a:pt x="13669" y="4289"/>
                  </a:lnTo>
                  <a:lnTo>
                    <a:pt x="0" y="4289"/>
                  </a:lnTo>
                  <a:lnTo>
                    <a:pt x="0" y="4601"/>
                  </a:lnTo>
                  <a:lnTo>
                    <a:pt x="13669" y="4601"/>
                  </a:lnTo>
                  <a:lnTo>
                    <a:pt x="15115" y="7131"/>
                  </a:lnTo>
                  <a:lnTo>
                    <a:pt x="18187" y="7131"/>
                  </a:lnTo>
                  <a:lnTo>
                    <a:pt x="19633" y="4601"/>
                  </a:lnTo>
                  <a:lnTo>
                    <a:pt x="39742" y="4601"/>
                  </a:lnTo>
                  <a:lnTo>
                    <a:pt x="43553" y="8478"/>
                  </a:lnTo>
                  <a:lnTo>
                    <a:pt x="43767" y="8248"/>
                  </a:lnTo>
                  <a:lnTo>
                    <a:pt x="39857" y="4289"/>
                  </a:lnTo>
                  <a:lnTo>
                    <a:pt x="31659" y="4289"/>
                  </a:lnTo>
                  <a:lnTo>
                    <a:pt x="27781" y="346"/>
                  </a:lnTo>
                  <a:lnTo>
                    <a:pt x="22393" y="346"/>
                  </a:lnTo>
                  <a:cubicBezTo>
                    <a:pt x="22327" y="149"/>
                    <a:pt x="22146" y="1"/>
                    <a:pt x="2191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5883900" y="924850"/>
              <a:ext cx="37825" cy="43550"/>
            </a:xfrm>
            <a:custGeom>
              <a:rect b="b" l="l" r="r" t="t"/>
              <a:pathLst>
                <a:path extrusionOk="0" h="1742" w="1513">
                  <a:moveTo>
                    <a:pt x="1463" y="0"/>
                  </a:moveTo>
                  <a:lnTo>
                    <a:pt x="740" y="444"/>
                  </a:lnTo>
                  <a:lnTo>
                    <a:pt x="1" y="904"/>
                  </a:lnTo>
                  <a:lnTo>
                    <a:pt x="757" y="1331"/>
                  </a:lnTo>
                  <a:lnTo>
                    <a:pt x="1512" y="1741"/>
                  </a:lnTo>
                  <a:lnTo>
                    <a:pt x="1496" y="871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6811725" y="2031325"/>
              <a:ext cx="43150" cy="38625"/>
            </a:xfrm>
            <a:custGeom>
              <a:rect b="b" l="l" r="r" t="t"/>
              <a:pathLst>
                <a:path extrusionOk="0" h="1545" w="1726">
                  <a:moveTo>
                    <a:pt x="1726" y="0"/>
                  </a:moveTo>
                  <a:lnTo>
                    <a:pt x="855" y="17"/>
                  </a:lnTo>
                  <a:lnTo>
                    <a:pt x="1" y="50"/>
                  </a:lnTo>
                  <a:lnTo>
                    <a:pt x="444" y="789"/>
                  </a:lnTo>
                  <a:lnTo>
                    <a:pt x="888" y="1545"/>
                  </a:lnTo>
                  <a:lnTo>
                    <a:pt x="1315" y="773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6422775" y="693600"/>
              <a:ext cx="43550" cy="38625"/>
            </a:xfrm>
            <a:custGeom>
              <a:rect b="b" l="l" r="r" t="t"/>
              <a:pathLst>
                <a:path extrusionOk="0" h="1545" w="1742">
                  <a:moveTo>
                    <a:pt x="838" y="1"/>
                  </a:moveTo>
                  <a:lnTo>
                    <a:pt x="428" y="773"/>
                  </a:lnTo>
                  <a:lnTo>
                    <a:pt x="1" y="1545"/>
                  </a:lnTo>
                  <a:lnTo>
                    <a:pt x="871" y="1512"/>
                  </a:lnTo>
                  <a:lnTo>
                    <a:pt x="1742" y="1496"/>
                  </a:lnTo>
                  <a:lnTo>
                    <a:pt x="1282" y="756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5229625" y="873900"/>
              <a:ext cx="38225" cy="43575"/>
            </a:xfrm>
            <a:custGeom>
              <a:rect b="b" l="l" r="r" t="t"/>
              <a:pathLst>
                <a:path extrusionOk="0" h="1743" w="1529">
                  <a:moveTo>
                    <a:pt x="1479" y="1"/>
                  </a:moveTo>
                  <a:lnTo>
                    <a:pt x="740" y="461"/>
                  </a:lnTo>
                  <a:lnTo>
                    <a:pt x="1" y="904"/>
                  </a:lnTo>
                  <a:lnTo>
                    <a:pt x="757" y="1332"/>
                  </a:lnTo>
                  <a:lnTo>
                    <a:pt x="1529" y="1742"/>
                  </a:lnTo>
                  <a:lnTo>
                    <a:pt x="1496" y="872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5935250" y="924850"/>
              <a:ext cx="37800" cy="43550"/>
            </a:xfrm>
            <a:custGeom>
              <a:rect b="b" l="l" r="r" t="t"/>
              <a:pathLst>
                <a:path extrusionOk="0" h="1742" w="1512">
                  <a:moveTo>
                    <a:pt x="1479" y="0"/>
                  </a:moveTo>
                  <a:lnTo>
                    <a:pt x="740" y="444"/>
                  </a:lnTo>
                  <a:lnTo>
                    <a:pt x="1" y="904"/>
                  </a:lnTo>
                  <a:lnTo>
                    <a:pt x="756" y="1331"/>
                  </a:lnTo>
                  <a:lnTo>
                    <a:pt x="1512" y="1741"/>
                  </a:lnTo>
                  <a:lnTo>
                    <a:pt x="1496" y="871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5630900" y="849675"/>
              <a:ext cx="104775" cy="92025"/>
            </a:xfrm>
            <a:custGeom>
              <a:rect b="b" l="l" r="r" t="t"/>
              <a:pathLst>
                <a:path extrusionOk="0" h="3681" w="4191">
                  <a:moveTo>
                    <a:pt x="3089" y="116"/>
                  </a:moveTo>
                  <a:lnTo>
                    <a:pt x="4075" y="1841"/>
                  </a:lnTo>
                  <a:lnTo>
                    <a:pt x="3089" y="3566"/>
                  </a:lnTo>
                  <a:lnTo>
                    <a:pt x="1118" y="3566"/>
                  </a:lnTo>
                  <a:lnTo>
                    <a:pt x="149" y="1841"/>
                  </a:lnTo>
                  <a:lnTo>
                    <a:pt x="1118" y="116"/>
                  </a:lnTo>
                  <a:close/>
                  <a:moveTo>
                    <a:pt x="1052" y="1"/>
                  </a:moveTo>
                  <a:lnTo>
                    <a:pt x="1" y="1841"/>
                  </a:lnTo>
                  <a:lnTo>
                    <a:pt x="1052" y="3681"/>
                  </a:lnTo>
                  <a:lnTo>
                    <a:pt x="3155" y="3681"/>
                  </a:lnTo>
                  <a:lnTo>
                    <a:pt x="4190" y="1841"/>
                  </a:lnTo>
                  <a:lnTo>
                    <a:pt x="3155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6992025" y="1092425"/>
              <a:ext cx="63700" cy="55875"/>
            </a:xfrm>
            <a:custGeom>
              <a:rect b="b" l="l" r="r" t="t"/>
              <a:pathLst>
                <a:path extrusionOk="0" h="2235" w="2548">
                  <a:moveTo>
                    <a:pt x="642" y="0"/>
                  </a:moveTo>
                  <a:lnTo>
                    <a:pt x="1" y="1117"/>
                  </a:lnTo>
                  <a:lnTo>
                    <a:pt x="642" y="2234"/>
                  </a:lnTo>
                  <a:lnTo>
                    <a:pt x="1907" y="2234"/>
                  </a:lnTo>
                  <a:lnTo>
                    <a:pt x="2547" y="1117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6428125" y="967550"/>
              <a:ext cx="112150" cy="98600"/>
            </a:xfrm>
            <a:custGeom>
              <a:rect b="b" l="l" r="r" t="t"/>
              <a:pathLst>
                <a:path extrusionOk="0" h="3944" w="4486">
                  <a:moveTo>
                    <a:pt x="3302" y="116"/>
                  </a:moveTo>
                  <a:lnTo>
                    <a:pt x="4337" y="1972"/>
                  </a:lnTo>
                  <a:lnTo>
                    <a:pt x="3302" y="3812"/>
                  </a:lnTo>
                  <a:lnTo>
                    <a:pt x="1199" y="3812"/>
                  </a:lnTo>
                  <a:lnTo>
                    <a:pt x="148" y="1972"/>
                  </a:lnTo>
                  <a:lnTo>
                    <a:pt x="1199" y="116"/>
                  </a:lnTo>
                  <a:close/>
                  <a:moveTo>
                    <a:pt x="1117" y="1"/>
                  </a:moveTo>
                  <a:lnTo>
                    <a:pt x="0" y="1972"/>
                  </a:lnTo>
                  <a:lnTo>
                    <a:pt x="1117" y="3944"/>
                  </a:lnTo>
                  <a:lnTo>
                    <a:pt x="3352" y="3944"/>
                  </a:lnTo>
                  <a:lnTo>
                    <a:pt x="4485" y="1972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6854025" y="2214100"/>
              <a:ext cx="38225" cy="33700"/>
            </a:xfrm>
            <a:custGeom>
              <a:rect b="b" l="l" r="r" t="t"/>
              <a:pathLst>
                <a:path extrusionOk="0" h="1348" w="1529">
                  <a:moveTo>
                    <a:pt x="1" y="0"/>
                  </a:moveTo>
                  <a:lnTo>
                    <a:pt x="379" y="674"/>
                  </a:lnTo>
                  <a:lnTo>
                    <a:pt x="773" y="1347"/>
                  </a:lnTo>
                  <a:lnTo>
                    <a:pt x="1151" y="674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6073675" y="659925"/>
              <a:ext cx="315450" cy="318325"/>
            </a:xfrm>
            <a:custGeom>
              <a:rect b="b" l="l" r="r" t="t"/>
              <a:pathLst>
                <a:path extrusionOk="0" h="12733" w="12618">
                  <a:moveTo>
                    <a:pt x="493" y="0"/>
                  </a:moveTo>
                  <a:cubicBezTo>
                    <a:pt x="214" y="0"/>
                    <a:pt x="0" y="214"/>
                    <a:pt x="0" y="493"/>
                  </a:cubicBezTo>
                  <a:cubicBezTo>
                    <a:pt x="0" y="773"/>
                    <a:pt x="214" y="986"/>
                    <a:pt x="493" y="986"/>
                  </a:cubicBezTo>
                  <a:cubicBezTo>
                    <a:pt x="575" y="986"/>
                    <a:pt x="674" y="970"/>
                    <a:pt x="756" y="920"/>
                  </a:cubicBezTo>
                  <a:lnTo>
                    <a:pt x="12404" y="12733"/>
                  </a:lnTo>
                  <a:lnTo>
                    <a:pt x="12617" y="12503"/>
                  </a:lnTo>
                  <a:lnTo>
                    <a:pt x="10054" y="9907"/>
                  </a:lnTo>
                  <a:lnTo>
                    <a:pt x="10054" y="6391"/>
                  </a:lnTo>
                  <a:lnTo>
                    <a:pt x="7738" y="4042"/>
                  </a:lnTo>
                  <a:lnTo>
                    <a:pt x="7524" y="4256"/>
                  </a:lnTo>
                  <a:lnTo>
                    <a:pt x="9759" y="6523"/>
                  </a:lnTo>
                  <a:lnTo>
                    <a:pt x="9759" y="9595"/>
                  </a:lnTo>
                  <a:lnTo>
                    <a:pt x="953" y="674"/>
                  </a:lnTo>
                  <a:cubicBezTo>
                    <a:pt x="969" y="625"/>
                    <a:pt x="986" y="559"/>
                    <a:pt x="986" y="493"/>
                  </a:cubicBezTo>
                  <a:cubicBezTo>
                    <a:pt x="986" y="214"/>
                    <a:pt x="756" y="0"/>
                    <a:pt x="493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6890175" y="1281750"/>
              <a:ext cx="43150" cy="38650"/>
            </a:xfrm>
            <a:custGeom>
              <a:rect b="b" l="l" r="r" t="t"/>
              <a:pathLst>
                <a:path extrusionOk="0" h="1546" w="1726">
                  <a:moveTo>
                    <a:pt x="1726" y="1"/>
                  </a:moveTo>
                  <a:lnTo>
                    <a:pt x="855" y="34"/>
                  </a:lnTo>
                  <a:lnTo>
                    <a:pt x="1" y="50"/>
                  </a:lnTo>
                  <a:lnTo>
                    <a:pt x="444" y="789"/>
                  </a:lnTo>
                  <a:lnTo>
                    <a:pt x="888" y="1545"/>
                  </a:lnTo>
                  <a:lnTo>
                    <a:pt x="1315" y="773"/>
                  </a:lnTo>
                  <a:lnTo>
                    <a:pt x="172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6890175" y="1229600"/>
              <a:ext cx="43150" cy="38225"/>
            </a:xfrm>
            <a:custGeom>
              <a:rect b="b" l="l" r="r" t="t"/>
              <a:pathLst>
                <a:path extrusionOk="0" h="1529" w="1726">
                  <a:moveTo>
                    <a:pt x="1726" y="0"/>
                  </a:moveTo>
                  <a:lnTo>
                    <a:pt x="855" y="17"/>
                  </a:lnTo>
                  <a:lnTo>
                    <a:pt x="1" y="33"/>
                  </a:lnTo>
                  <a:lnTo>
                    <a:pt x="444" y="789"/>
                  </a:lnTo>
                  <a:lnTo>
                    <a:pt x="888" y="1528"/>
                  </a:lnTo>
                  <a:lnTo>
                    <a:pt x="1315" y="772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7088550" y="852150"/>
              <a:ext cx="38225" cy="43550"/>
            </a:xfrm>
            <a:custGeom>
              <a:rect b="b" l="l" r="r" t="t"/>
              <a:pathLst>
                <a:path extrusionOk="0" h="1742" w="1529">
                  <a:moveTo>
                    <a:pt x="1" y="0"/>
                  </a:moveTo>
                  <a:lnTo>
                    <a:pt x="17" y="871"/>
                  </a:lnTo>
                  <a:lnTo>
                    <a:pt x="34" y="1742"/>
                  </a:lnTo>
                  <a:lnTo>
                    <a:pt x="789" y="1282"/>
                  </a:lnTo>
                  <a:lnTo>
                    <a:pt x="1529" y="838"/>
                  </a:lnTo>
                  <a:lnTo>
                    <a:pt x="773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7036800" y="852150"/>
              <a:ext cx="38225" cy="43550"/>
            </a:xfrm>
            <a:custGeom>
              <a:rect b="b" l="l" r="r" t="t"/>
              <a:pathLst>
                <a:path extrusionOk="0" h="1742" w="1529">
                  <a:moveTo>
                    <a:pt x="1" y="0"/>
                  </a:moveTo>
                  <a:lnTo>
                    <a:pt x="17" y="871"/>
                  </a:lnTo>
                  <a:lnTo>
                    <a:pt x="34" y="1742"/>
                  </a:lnTo>
                  <a:lnTo>
                    <a:pt x="773" y="1282"/>
                  </a:lnTo>
                  <a:lnTo>
                    <a:pt x="1529" y="838"/>
                  </a:lnTo>
                  <a:lnTo>
                    <a:pt x="756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6810075" y="2190275"/>
              <a:ext cx="126125" cy="444425"/>
            </a:xfrm>
            <a:custGeom>
              <a:rect b="b" l="l" r="r" t="t"/>
              <a:pathLst>
                <a:path extrusionOk="0" h="17777" w="5045">
                  <a:moveTo>
                    <a:pt x="4519" y="312"/>
                  </a:moveTo>
                  <a:lnTo>
                    <a:pt x="2515" y="3812"/>
                  </a:lnTo>
                  <a:lnTo>
                    <a:pt x="527" y="312"/>
                  </a:lnTo>
                  <a:close/>
                  <a:moveTo>
                    <a:pt x="1" y="0"/>
                  </a:moveTo>
                  <a:lnTo>
                    <a:pt x="2367" y="4173"/>
                  </a:lnTo>
                  <a:lnTo>
                    <a:pt x="2367" y="7295"/>
                  </a:lnTo>
                  <a:lnTo>
                    <a:pt x="1167" y="8527"/>
                  </a:lnTo>
                  <a:lnTo>
                    <a:pt x="1167" y="13127"/>
                  </a:lnTo>
                  <a:cubicBezTo>
                    <a:pt x="642" y="13291"/>
                    <a:pt x="773" y="14063"/>
                    <a:pt x="1315" y="14063"/>
                  </a:cubicBezTo>
                  <a:cubicBezTo>
                    <a:pt x="1874" y="14063"/>
                    <a:pt x="2005" y="13291"/>
                    <a:pt x="1480" y="13127"/>
                  </a:cubicBezTo>
                  <a:lnTo>
                    <a:pt x="1480" y="8658"/>
                  </a:lnTo>
                  <a:lnTo>
                    <a:pt x="2367" y="7738"/>
                  </a:lnTo>
                  <a:lnTo>
                    <a:pt x="2367" y="16298"/>
                  </a:lnTo>
                  <a:cubicBezTo>
                    <a:pt x="1595" y="16478"/>
                    <a:pt x="1595" y="17596"/>
                    <a:pt x="2367" y="17760"/>
                  </a:cubicBezTo>
                  <a:lnTo>
                    <a:pt x="2367" y="17776"/>
                  </a:lnTo>
                  <a:lnTo>
                    <a:pt x="2679" y="17776"/>
                  </a:lnTo>
                  <a:lnTo>
                    <a:pt x="2679" y="17760"/>
                  </a:lnTo>
                  <a:cubicBezTo>
                    <a:pt x="3451" y="17596"/>
                    <a:pt x="3451" y="16478"/>
                    <a:pt x="2679" y="16298"/>
                  </a:cubicBezTo>
                  <a:lnTo>
                    <a:pt x="2679" y="4173"/>
                  </a:lnTo>
                  <a:lnTo>
                    <a:pt x="5045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6920150" y="1990650"/>
              <a:ext cx="83400" cy="301500"/>
            </a:xfrm>
            <a:custGeom>
              <a:rect b="b" l="l" r="r" t="t"/>
              <a:pathLst>
                <a:path extrusionOk="0" h="12060" w="3336">
                  <a:moveTo>
                    <a:pt x="182" y="1"/>
                  </a:moveTo>
                  <a:lnTo>
                    <a:pt x="1" y="247"/>
                  </a:lnTo>
                  <a:lnTo>
                    <a:pt x="3040" y="2745"/>
                  </a:lnTo>
                  <a:lnTo>
                    <a:pt x="3040" y="12060"/>
                  </a:lnTo>
                  <a:lnTo>
                    <a:pt x="3336" y="12060"/>
                  </a:lnTo>
                  <a:lnTo>
                    <a:pt x="3336" y="259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6492200" y="592975"/>
              <a:ext cx="86675" cy="313825"/>
            </a:xfrm>
            <a:custGeom>
              <a:rect b="b" l="l" r="r" t="t"/>
              <a:pathLst>
                <a:path extrusionOk="0" h="12553" w="3467">
                  <a:moveTo>
                    <a:pt x="1676" y="9579"/>
                  </a:moveTo>
                  <a:cubicBezTo>
                    <a:pt x="2859" y="9579"/>
                    <a:pt x="3467" y="11008"/>
                    <a:pt x="2629" y="11862"/>
                  </a:cubicBezTo>
                  <a:cubicBezTo>
                    <a:pt x="2355" y="12142"/>
                    <a:pt x="2016" y="12266"/>
                    <a:pt x="1683" y="12266"/>
                  </a:cubicBezTo>
                  <a:cubicBezTo>
                    <a:pt x="998" y="12266"/>
                    <a:pt x="340" y="11738"/>
                    <a:pt x="329" y="10942"/>
                  </a:cubicBezTo>
                  <a:cubicBezTo>
                    <a:pt x="329" y="10186"/>
                    <a:pt x="920" y="9579"/>
                    <a:pt x="1676" y="9579"/>
                  </a:cubicBezTo>
                  <a:close/>
                  <a:moveTo>
                    <a:pt x="1692" y="1"/>
                  </a:moveTo>
                  <a:cubicBezTo>
                    <a:pt x="1413" y="1"/>
                    <a:pt x="1199" y="214"/>
                    <a:pt x="1199" y="493"/>
                  </a:cubicBezTo>
                  <a:cubicBezTo>
                    <a:pt x="1199" y="691"/>
                    <a:pt x="1331" y="888"/>
                    <a:pt x="1528" y="953"/>
                  </a:cubicBezTo>
                  <a:lnTo>
                    <a:pt x="1528" y="9266"/>
                  </a:lnTo>
                  <a:cubicBezTo>
                    <a:pt x="641" y="9349"/>
                    <a:pt x="0" y="10104"/>
                    <a:pt x="33" y="10975"/>
                  </a:cubicBezTo>
                  <a:cubicBezTo>
                    <a:pt x="66" y="11862"/>
                    <a:pt x="789" y="12552"/>
                    <a:pt x="1676" y="12552"/>
                  </a:cubicBezTo>
                  <a:cubicBezTo>
                    <a:pt x="2546" y="12552"/>
                    <a:pt x="3269" y="11862"/>
                    <a:pt x="3319" y="10975"/>
                  </a:cubicBezTo>
                  <a:cubicBezTo>
                    <a:pt x="3352" y="10104"/>
                    <a:pt x="2694" y="9349"/>
                    <a:pt x="1824" y="9266"/>
                  </a:cubicBezTo>
                  <a:lnTo>
                    <a:pt x="1824" y="953"/>
                  </a:lnTo>
                  <a:cubicBezTo>
                    <a:pt x="2037" y="904"/>
                    <a:pt x="2169" y="707"/>
                    <a:pt x="2169" y="493"/>
                  </a:cubicBezTo>
                  <a:cubicBezTo>
                    <a:pt x="2169" y="214"/>
                    <a:pt x="1955" y="1"/>
                    <a:pt x="1692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959175" y="1929475"/>
              <a:ext cx="63700" cy="55450"/>
            </a:xfrm>
            <a:custGeom>
              <a:rect b="b" l="l" r="r" t="t"/>
              <a:pathLst>
                <a:path extrusionOk="0" h="2218" w="2548">
                  <a:moveTo>
                    <a:pt x="641" y="0"/>
                  </a:moveTo>
                  <a:lnTo>
                    <a:pt x="1" y="1117"/>
                  </a:lnTo>
                  <a:lnTo>
                    <a:pt x="641" y="2218"/>
                  </a:lnTo>
                  <a:lnTo>
                    <a:pt x="1906" y="2218"/>
                  </a:lnTo>
                  <a:lnTo>
                    <a:pt x="2547" y="1117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865950" y="1821575"/>
              <a:ext cx="70125" cy="59850"/>
            </a:xfrm>
            <a:custGeom>
              <a:rect b="b" l="l" r="r" t="t"/>
              <a:pathLst>
                <a:path extrusionOk="0" h="2394" w="2805">
                  <a:moveTo>
                    <a:pt x="1207" y="1"/>
                  </a:moveTo>
                  <a:cubicBezTo>
                    <a:pt x="591" y="1"/>
                    <a:pt x="0" y="474"/>
                    <a:pt x="0" y="1195"/>
                  </a:cubicBezTo>
                  <a:cubicBezTo>
                    <a:pt x="0" y="1852"/>
                    <a:pt x="526" y="2394"/>
                    <a:pt x="1183" y="2394"/>
                  </a:cubicBezTo>
                  <a:cubicBezTo>
                    <a:pt x="1190" y="2394"/>
                    <a:pt x="1197" y="2394"/>
                    <a:pt x="1203" y="2394"/>
                  </a:cubicBezTo>
                  <a:cubicBezTo>
                    <a:pt x="2274" y="2394"/>
                    <a:pt x="2805" y="1108"/>
                    <a:pt x="2054" y="357"/>
                  </a:cubicBezTo>
                  <a:cubicBezTo>
                    <a:pt x="1808" y="111"/>
                    <a:pt x="1505" y="1"/>
                    <a:pt x="1207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6745600" y="964250"/>
              <a:ext cx="122600" cy="104775"/>
            </a:xfrm>
            <a:custGeom>
              <a:rect b="b" l="l" r="r" t="t"/>
              <a:pathLst>
                <a:path extrusionOk="0" h="4191" w="4904">
                  <a:moveTo>
                    <a:pt x="2129" y="1"/>
                  </a:moveTo>
                  <a:cubicBezTo>
                    <a:pt x="1052" y="1"/>
                    <a:pt x="17" y="839"/>
                    <a:pt x="17" y="2104"/>
                  </a:cubicBezTo>
                  <a:cubicBezTo>
                    <a:pt x="1" y="3254"/>
                    <a:pt x="937" y="4191"/>
                    <a:pt x="2087" y="4191"/>
                  </a:cubicBezTo>
                  <a:cubicBezTo>
                    <a:pt x="2101" y="4191"/>
                    <a:pt x="2114" y="4191"/>
                    <a:pt x="2128" y="4191"/>
                  </a:cubicBezTo>
                  <a:cubicBezTo>
                    <a:pt x="3974" y="4191"/>
                    <a:pt x="4903" y="1963"/>
                    <a:pt x="3599" y="626"/>
                  </a:cubicBezTo>
                  <a:cubicBezTo>
                    <a:pt x="3172" y="194"/>
                    <a:pt x="2646" y="1"/>
                    <a:pt x="2129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5658425" y="873900"/>
              <a:ext cx="50125" cy="43575"/>
            </a:xfrm>
            <a:custGeom>
              <a:rect b="b" l="l" r="r" t="t"/>
              <a:pathLst>
                <a:path extrusionOk="0" h="1743" w="2005">
                  <a:moveTo>
                    <a:pt x="510" y="1"/>
                  </a:moveTo>
                  <a:lnTo>
                    <a:pt x="0" y="872"/>
                  </a:lnTo>
                  <a:lnTo>
                    <a:pt x="510" y="1742"/>
                  </a:lnTo>
                  <a:lnTo>
                    <a:pt x="1496" y="1742"/>
                  </a:lnTo>
                  <a:lnTo>
                    <a:pt x="2005" y="872"/>
                  </a:lnTo>
                  <a:lnTo>
                    <a:pt x="149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6459750" y="995475"/>
              <a:ext cx="48900" cy="42750"/>
            </a:xfrm>
            <a:custGeom>
              <a:rect b="b" l="l" r="r" t="t"/>
              <a:pathLst>
                <a:path extrusionOk="0" h="1710" w="1956">
                  <a:moveTo>
                    <a:pt x="493" y="1"/>
                  </a:moveTo>
                  <a:lnTo>
                    <a:pt x="0" y="855"/>
                  </a:lnTo>
                  <a:lnTo>
                    <a:pt x="493" y="1709"/>
                  </a:lnTo>
                  <a:lnTo>
                    <a:pt x="1462" y="1709"/>
                  </a:lnTo>
                  <a:lnTo>
                    <a:pt x="1955" y="855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6723425" y="1713425"/>
              <a:ext cx="45200" cy="39450"/>
            </a:xfrm>
            <a:custGeom>
              <a:rect b="b" l="l" r="r" t="t"/>
              <a:pathLst>
                <a:path extrusionOk="0" h="1578" w="1808">
                  <a:moveTo>
                    <a:pt x="0" y="0"/>
                  </a:moveTo>
                  <a:lnTo>
                    <a:pt x="460" y="789"/>
                  </a:lnTo>
                  <a:lnTo>
                    <a:pt x="904" y="1578"/>
                  </a:lnTo>
                  <a:lnTo>
                    <a:pt x="1348" y="789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9"/>
          <p:cNvSpPr txBox="1"/>
          <p:nvPr>
            <p:ph type="title"/>
          </p:nvPr>
        </p:nvSpPr>
        <p:spPr>
          <a:xfrm>
            <a:off x="4770475" y="1645689"/>
            <a:ext cx="3326400" cy="10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9" name="Google Shape;369;p9"/>
          <p:cNvSpPr txBox="1"/>
          <p:nvPr>
            <p:ph idx="1" type="subTitle"/>
          </p:nvPr>
        </p:nvSpPr>
        <p:spPr>
          <a:xfrm>
            <a:off x="4770475" y="2697664"/>
            <a:ext cx="33264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10"/>
          <p:cNvSpPr txBox="1"/>
          <p:nvPr>
            <p:ph type="title"/>
          </p:nvPr>
        </p:nvSpPr>
        <p:spPr>
          <a:xfrm>
            <a:off x="715200" y="445025"/>
            <a:ext cx="2815200" cy="2192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200" y="420809"/>
            <a:ext cx="77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b="1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b="1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b="1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b="1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b="1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b="1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b="1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b="1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b="1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200" y="1152475"/>
            <a:ext cx="771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jupyter-notebook-beginner-guide.readthedocs.io/en/latest/what_is_jupyter.html#notebook-app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33"/>
          <p:cNvSpPr/>
          <p:nvPr/>
        </p:nvSpPr>
        <p:spPr>
          <a:xfrm rot="-5400000">
            <a:off x="5393996" y="1393501"/>
            <a:ext cx="4283102" cy="3216896"/>
          </a:xfrm>
          <a:custGeom>
            <a:rect b="b" l="l" r="r" t="t"/>
            <a:pathLst>
              <a:path extrusionOk="0" h="40220" w="61572">
                <a:moveTo>
                  <a:pt x="0" y="0"/>
                </a:moveTo>
                <a:lnTo>
                  <a:pt x="0" y="40220"/>
                </a:lnTo>
                <a:lnTo>
                  <a:pt x="61571" y="40220"/>
                </a:lnTo>
                <a:cubicBezTo>
                  <a:pt x="58272" y="40098"/>
                  <a:pt x="55668" y="37252"/>
                  <a:pt x="54862" y="34217"/>
                </a:cubicBezTo>
                <a:cubicBezTo>
                  <a:pt x="54068" y="31194"/>
                  <a:pt x="54642" y="28016"/>
                  <a:pt x="55149" y="24926"/>
                </a:cubicBezTo>
                <a:cubicBezTo>
                  <a:pt x="55668" y="21848"/>
                  <a:pt x="56087" y="18615"/>
                  <a:pt x="55017" y="15669"/>
                </a:cubicBezTo>
                <a:cubicBezTo>
                  <a:pt x="53406" y="11266"/>
                  <a:pt x="48672" y="8397"/>
                  <a:pt x="43828" y="7526"/>
                </a:cubicBezTo>
                <a:cubicBezTo>
                  <a:pt x="42348" y="7259"/>
                  <a:pt x="40854" y="7149"/>
                  <a:pt x="39355" y="7149"/>
                </a:cubicBezTo>
                <a:cubicBezTo>
                  <a:pt x="35945" y="7149"/>
                  <a:pt x="32506" y="7721"/>
                  <a:pt x="29142" y="8342"/>
                </a:cubicBezTo>
                <a:cubicBezTo>
                  <a:pt x="25142" y="9082"/>
                  <a:pt x="21081" y="9890"/>
                  <a:pt x="17017" y="9890"/>
                </a:cubicBezTo>
                <a:cubicBezTo>
                  <a:pt x="16170" y="9890"/>
                  <a:pt x="15324" y="9855"/>
                  <a:pt x="14477" y="9777"/>
                </a:cubicBezTo>
                <a:cubicBezTo>
                  <a:pt x="9567" y="9313"/>
                  <a:pt x="4558" y="7128"/>
                  <a:pt x="2152" y="3068"/>
                </a:cubicBezTo>
                <a:lnTo>
                  <a:pt x="0" y="0"/>
                </a:lnTo>
                <a:close/>
              </a:path>
            </a:pathLst>
          </a:custGeom>
          <a:solidFill>
            <a:srgbClr val="6F95D4">
              <a:alpha val="1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3" name="Google Shape;1523;p33"/>
          <p:cNvGrpSpPr/>
          <p:nvPr/>
        </p:nvGrpSpPr>
        <p:grpSpPr>
          <a:xfrm rot="10800000">
            <a:off x="-9" y="1926349"/>
            <a:ext cx="3015890" cy="3217146"/>
            <a:chOff x="5229625" y="592975"/>
            <a:chExt cx="1914000" cy="2041725"/>
          </a:xfrm>
        </p:grpSpPr>
        <p:sp>
          <p:nvSpPr>
            <p:cNvPr id="1524" name="Google Shape;1524;p33"/>
            <p:cNvSpPr/>
            <p:nvPr/>
          </p:nvSpPr>
          <p:spPr>
            <a:xfrm>
              <a:off x="6221925" y="672250"/>
              <a:ext cx="24675" cy="24675"/>
            </a:xfrm>
            <a:custGeom>
              <a:rect b="b" l="l" r="r" t="t"/>
              <a:pathLst>
                <a:path extrusionOk="0" h="987" w="987">
                  <a:moveTo>
                    <a:pt x="494" y="0"/>
                  </a:moveTo>
                  <a:cubicBezTo>
                    <a:pt x="231" y="0"/>
                    <a:pt x="1" y="230"/>
                    <a:pt x="1" y="493"/>
                  </a:cubicBezTo>
                  <a:cubicBezTo>
                    <a:pt x="1" y="772"/>
                    <a:pt x="231" y="986"/>
                    <a:pt x="494" y="986"/>
                  </a:cubicBezTo>
                  <a:cubicBezTo>
                    <a:pt x="773" y="986"/>
                    <a:pt x="987" y="772"/>
                    <a:pt x="987" y="493"/>
                  </a:cubicBezTo>
                  <a:cubicBezTo>
                    <a:pt x="987" y="230"/>
                    <a:pt x="773" y="0"/>
                    <a:pt x="494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6762850" y="719475"/>
              <a:ext cx="62450" cy="53825"/>
            </a:xfrm>
            <a:custGeom>
              <a:rect b="b" l="l" r="r" t="t"/>
              <a:pathLst>
                <a:path extrusionOk="0" h="2153" w="2498">
                  <a:moveTo>
                    <a:pt x="1249" y="1"/>
                  </a:moveTo>
                  <a:lnTo>
                    <a:pt x="625" y="1085"/>
                  </a:lnTo>
                  <a:lnTo>
                    <a:pt x="1" y="2153"/>
                  </a:lnTo>
                  <a:lnTo>
                    <a:pt x="2498" y="2153"/>
                  </a:lnTo>
                  <a:lnTo>
                    <a:pt x="1874" y="108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3"/>
            <p:cNvSpPr/>
            <p:nvPr/>
          </p:nvSpPr>
          <p:spPr>
            <a:xfrm>
              <a:off x="7076225" y="1004325"/>
              <a:ext cx="29075" cy="24875"/>
            </a:xfrm>
            <a:custGeom>
              <a:rect b="b" l="l" r="r" t="t"/>
              <a:pathLst>
                <a:path extrusionOk="0" h="995" w="1163">
                  <a:moveTo>
                    <a:pt x="506" y="1"/>
                  </a:moveTo>
                  <a:cubicBezTo>
                    <a:pt x="255" y="1"/>
                    <a:pt x="17" y="203"/>
                    <a:pt x="17" y="501"/>
                  </a:cubicBezTo>
                  <a:cubicBezTo>
                    <a:pt x="1" y="764"/>
                    <a:pt x="231" y="994"/>
                    <a:pt x="494" y="994"/>
                  </a:cubicBezTo>
                  <a:cubicBezTo>
                    <a:pt x="500" y="994"/>
                    <a:pt x="507" y="994"/>
                    <a:pt x="513" y="994"/>
                  </a:cubicBezTo>
                  <a:cubicBezTo>
                    <a:pt x="944" y="994"/>
                    <a:pt x="1163" y="464"/>
                    <a:pt x="855" y="156"/>
                  </a:cubicBezTo>
                  <a:cubicBezTo>
                    <a:pt x="753" y="49"/>
                    <a:pt x="628" y="1"/>
                    <a:pt x="50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6829400" y="1799550"/>
              <a:ext cx="136375" cy="105300"/>
            </a:xfrm>
            <a:custGeom>
              <a:rect b="b" l="l" r="r" t="t"/>
              <a:pathLst>
                <a:path extrusionOk="0" h="4212" w="5455">
                  <a:moveTo>
                    <a:pt x="2639" y="120"/>
                  </a:moveTo>
                  <a:cubicBezTo>
                    <a:pt x="3652" y="120"/>
                    <a:pt x="4622" y="893"/>
                    <a:pt x="4633" y="2076"/>
                  </a:cubicBezTo>
                  <a:cubicBezTo>
                    <a:pt x="4633" y="3176"/>
                    <a:pt x="3746" y="4080"/>
                    <a:pt x="2645" y="4096"/>
                  </a:cubicBezTo>
                  <a:cubicBezTo>
                    <a:pt x="887" y="4096"/>
                    <a:pt x="0" y="1961"/>
                    <a:pt x="1232" y="712"/>
                  </a:cubicBezTo>
                  <a:cubicBezTo>
                    <a:pt x="1641" y="303"/>
                    <a:pt x="2145" y="120"/>
                    <a:pt x="2639" y="120"/>
                  </a:cubicBezTo>
                  <a:close/>
                  <a:moveTo>
                    <a:pt x="2669" y="0"/>
                  </a:moveTo>
                  <a:cubicBezTo>
                    <a:pt x="1599" y="0"/>
                    <a:pt x="564" y="826"/>
                    <a:pt x="542" y="2076"/>
                  </a:cubicBezTo>
                  <a:cubicBezTo>
                    <a:pt x="542" y="3242"/>
                    <a:pt x="1479" y="4211"/>
                    <a:pt x="2645" y="4211"/>
                  </a:cubicBezTo>
                  <a:cubicBezTo>
                    <a:pt x="4518" y="4211"/>
                    <a:pt x="5454" y="1961"/>
                    <a:pt x="4140" y="630"/>
                  </a:cubicBezTo>
                  <a:cubicBezTo>
                    <a:pt x="3716" y="195"/>
                    <a:pt x="3188" y="0"/>
                    <a:pt x="2669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3"/>
            <p:cNvSpPr/>
            <p:nvPr/>
          </p:nvSpPr>
          <p:spPr>
            <a:xfrm>
              <a:off x="6391150" y="824600"/>
              <a:ext cx="97550" cy="83325"/>
            </a:xfrm>
            <a:custGeom>
              <a:rect b="b" l="l" r="r" t="t"/>
              <a:pathLst>
                <a:path extrusionOk="0" h="3333" w="3902">
                  <a:moveTo>
                    <a:pt x="1678" y="302"/>
                  </a:moveTo>
                  <a:cubicBezTo>
                    <a:pt x="2013" y="302"/>
                    <a:pt x="2353" y="427"/>
                    <a:pt x="2629" y="708"/>
                  </a:cubicBezTo>
                  <a:cubicBezTo>
                    <a:pt x="3479" y="1574"/>
                    <a:pt x="2866" y="3024"/>
                    <a:pt x="1664" y="3024"/>
                  </a:cubicBezTo>
                  <a:cubicBezTo>
                    <a:pt x="1657" y="3024"/>
                    <a:pt x="1650" y="3024"/>
                    <a:pt x="1643" y="3024"/>
                  </a:cubicBezTo>
                  <a:cubicBezTo>
                    <a:pt x="904" y="3024"/>
                    <a:pt x="296" y="2416"/>
                    <a:pt x="313" y="1677"/>
                  </a:cubicBezTo>
                  <a:cubicBezTo>
                    <a:pt x="302" y="854"/>
                    <a:pt x="976" y="302"/>
                    <a:pt x="1678" y="302"/>
                  </a:cubicBezTo>
                  <a:close/>
                  <a:moveTo>
                    <a:pt x="1684" y="1"/>
                  </a:moveTo>
                  <a:cubicBezTo>
                    <a:pt x="1670" y="1"/>
                    <a:pt x="1657" y="1"/>
                    <a:pt x="1643" y="1"/>
                  </a:cubicBezTo>
                  <a:cubicBezTo>
                    <a:pt x="723" y="1"/>
                    <a:pt x="1" y="757"/>
                    <a:pt x="1" y="1677"/>
                  </a:cubicBezTo>
                  <a:cubicBezTo>
                    <a:pt x="12" y="2672"/>
                    <a:pt x="834" y="3332"/>
                    <a:pt x="1685" y="3332"/>
                  </a:cubicBezTo>
                  <a:cubicBezTo>
                    <a:pt x="2100" y="3332"/>
                    <a:pt x="2521" y="3176"/>
                    <a:pt x="2859" y="2827"/>
                  </a:cubicBezTo>
                  <a:cubicBezTo>
                    <a:pt x="3901" y="1785"/>
                    <a:pt x="3152" y="1"/>
                    <a:pt x="1684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3"/>
            <p:cNvSpPr/>
            <p:nvPr/>
          </p:nvSpPr>
          <p:spPr>
            <a:xfrm>
              <a:off x="6808450" y="1972175"/>
              <a:ext cx="43150" cy="36700"/>
            </a:xfrm>
            <a:custGeom>
              <a:rect b="b" l="l" r="r" t="t"/>
              <a:pathLst>
                <a:path extrusionOk="0" h="1468" w="1726">
                  <a:moveTo>
                    <a:pt x="986" y="1"/>
                  </a:moveTo>
                  <a:cubicBezTo>
                    <a:pt x="345" y="1"/>
                    <a:pt x="0" y="789"/>
                    <a:pt x="460" y="1249"/>
                  </a:cubicBezTo>
                  <a:cubicBezTo>
                    <a:pt x="611" y="1400"/>
                    <a:pt x="799" y="1468"/>
                    <a:pt x="983" y="1468"/>
                  </a:cubicBezTo>
                  <a:cubicBezTo>
                    <a:pt x="1361" y="1468"/>
                    <a:pt x="1725" y="1182"/>
                    <a:pt x="1725" y="740"/>
                  </a:cubicBezTo>
                  <a:cubicBezTo>
                    <a:pt x="1725" y="329"/>
                    <a:pt x="1397" y="1"/>
                    <a:pt x="98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3"/>
            <p:cNvSpPr/>
            <p:nvPr/>
          </p:nvSpPr>
          <p:spPr>
            <a:xfrm>
              <a:off x="6249875" y="1051850"/>
              <a:ext cx="43150" cy="36900"/>
            </a:xfrm>
            <a:custGeom>
              <a:rect b="b" l="l" r="r" t="t"/>
              <a:pathLst>
                <a:path extrusionOk="0" h="1476" w="1726">
                  <a:moveTo>
                    <a:pt x="746" y="1"/>
                  </a:moveTo>
                  <a:cubicBezTo>
                    <a:pt x="371" y="1"/>
                    <a:pt x="11" y="294"/>
                    <a:pt x="0" y="736"/>
                  </a:cubicBezTo>
                  <a:cubicBezTo>
                    <a:pt x="0" y="1147"/>
                    <a:pt x="329" y="1475"/>
                    <a:pt x="739" y="1475"/>
                  </a:cubicBezTo>
                  <a:cubicBezTo>
                    <a:pt x="1396" y="1475"/>
                    <a:pt x="1725" y="687"/>
                    <a:pt x="1265" y="227"/>
                  </a:cubicBezTo>
                  <a:cubicBezTo>
                    <a:pt x="1114" y="70"/>
                    <a:pt x="928" y="1"/>
                    <a:pt x="74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3"/>
            <p:cNvSpPr/>
            <p:nvPr/>
          </p:nvSpPr>
          <p:spPr>
            <a:xfrm>
              <a:off x="6306550" y="1051850"/>
              <a:ext cx="43150" cy="36900"/>
            </a:xfrm>
            <a:custGeom>
              <a:rect b="b" l="l" r="r" t="t"/>
              <a:pathLst>
                <a:path extrusionOk="0" h="1476" w="1726">
                  <a:moveTo>
                    <a:pt x="742" y="1"/>
                  </a:moveTo>
                  <a:cubicBezTo>
                    <a:pt x="364" y="1"/>
                    <a:pt x="0" y="294"/>
                    <a:pt x="0" y="736"/>
                  </a:cubicBezTo>
                  <a:cubicBezTo>
                    <a:pt x="0" y="1147"/>
                    <a:pt x="329" y="1475"/>
                    <a:pt x="739" y="1475"/>
                  </a:cubicBezTo>
                  <a:cubicBezTo>
                    <a:pt x="1380" y="1475"/>
                    <a:pt x="1725" y="687"/>
                    <a:pt x="1265" y="227"/>
                  </a:cubicBezTo>
                  <a:cubicBezTo>
                    <a:pt x="1114" y="70"/>
                    <a:pt x="927" y="1"/>
                    <a:pt x="742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3"/>
            <p:cNvSpPr/>
            <p:nvPr/>
          </p:nvSpPr>
          <p:spPr>
            <a:xfrm>
              <a:off x="6496300" y="1473975"/>
              <a:ext cx="43150" cy="37100"/>
            </a:xfrm>
            <a:custGeom>
              <a:rect b="b" l="l" r="r" t="t"/>
              <a:pathLst>
                <a:path extrusionOk="0" h="1484" w="1726">
                  <a:moveTo>
                    <a:pt x="986" y="0"/>
                  </a:moveTo>
                  <a:cubicBezTo>
                    <a:pt x="329" y="0"/>
                    <a:pt x="0" y="789"/>
                    <a:pt x="460" y="1265"/>
                  </a:cubicBezTo>
                  <a:cubicBezTo>
                    <a:pt x="611" y="1416"/>
                    <a:pt x="797" y="1484"/>
                    <a:pt x="979" y="1484"/>
                  </a:cubicBezTo>
                  <a:cubicBezTo>
                    <a:pt x="1352" y="1484"/>
                    <a:pt x="1709" y="1198"/>
                    <a:pt x="1709" y="756"/>
                  </a:cubicBezTo>
                  <a:cubicBezTo>
                    <a:pt x="1725" y="345"/>
                    <a:pt x="1397" y="0"/>
                    <a:pt x="986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6558725" y="1474500"/>
              <a:ext cx="43150" cy="36875"/>
            </a:xfrm>
            <a:custGeom>
              <a:rect b="b" l="l" r="r" t="t"/>
              <a:pathLst>
                <a:path extrusionOk="0" h="1475" w="1726">
                  <a:moveTo>
                    <a:pt x="746" y="0"/>
                  </a:moveTo>
                  <a:cubicBezTo>
                    <a:pt x="372" y="0"/>
                    <a:pt x="12" y="293"/>
                    <a:pt x="0" y="735"/>
                  </a:cubicBezTo>
                  <a:cubicBezTo>
                    <a:pt x="0" y="1146"/>
                    <a:pt x="329" y="1474"/>
                    <a:pt x="740" y="1474"/>
                  </a:cubicBezTo>
                  <a:cubicBezTo>
                    <a:pt x="1397" y="1474"/>
                    <a:pt x="1726" y="686"/>
                    <a:pt x="1266" y="226"/>
                  </a:cubicBezTo>
                  <a:cubicBezTo>
                    <a:pt x="1115" y="70"/>
                    <a:pt x="929" y="0"/>
                    <a:pt x="746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3"/>
            <p:cNvSpPr/>
            <p:nvPr/>
          </p:nvSpPr>
          <p:spPr>
            <a:xfrm>
              <a:off x="6419900" y="853775"/>
              <a:ext cx="29175" cy="24775"/>
            </a:xfrm>
            <a:custGeom>
              <a:rect b="b" l="l" r="r" t="t"/>
              <a:pathLst>
                <a:path extrusionOk="0" h="991" w="1167">
                  <a:moveTo>
                    <a:pt x="493" y="1"/>
                  </a:moveTo>
                  <a:cubicBezTo>
                    <a:pt x="214" y="1"/>
                    <a:pt x="1" y="231"/>
                    <a:pt x="17" y="510"/>
                  </a:cubicBezTo>
                  <a:cubicBezTo>
                    <a:pt x="17" y="805"/>
                    <a:pt x="256" y="991"/>
                    <a:pt x="504" y="991"/>
                  </a:cubicBezTo>
                  <a:cubicBezTo>
                    <a:pt x="629" y="991"/>
                    <a:pt x="756" y="943"/>
                    <a:pt x="855" y="839"/>
                  </a:cubicBezTo>
                  <a:cubicBezTo>
                    <a:pt x="1167" y="527"/>
                    <a:pt x="937" y="1"/>
                    <a:pt x="493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3"/>
            <p:cNvSpPr/>
            <p:nvPr/>
          </p:nvSpPr>
          <p:spPr>
            <a:xfrm>
              <a:off x="7043775" y="976225"/>
              <a:ext cx="99850" cy="82125"/>
            </a:xfrm>
            <a:custGeom>
              <a:rect b="b" l="l" r="r" t="t"/>
              <a:pathLst>
                <a:path extrusionOk="0" h="3285" w="3994">
                  <a:moveTo>
                    <a:pt x="1792" y="297"/>
                  </a:moveTo>
                  <a:cubicBezTo>
                    <a:pt x="2474" y="297"/>
                    <a:pt x="3128" y="821"/>
                    <a:pt x="3139" y="1625"/>
                  </a:cubicBezTo>
                  <a:cubicBezTo>
                    <a:pt x="3139" y="2364"/>
                    <a:pt x="2547" y="2972"/>
                    <a:pt x="1792" y="2989"/>
                  </a:cubicBezTo>
                  <a:cubicBezTo>
                    <a:pt x="609" y="2989"/>
                    <a:pt x="1" y="1543"/>
                    <a:pt x="839" y="705"/>
                  </a:cubicBezTo>
                  <a:cubicBezTo>
                    <a:pt x="1115" y="424"/>
                    <a:pt x="1457" y="297"/>
                    <a:pt x="1792" y="297"/>
                  </a:cubicBezTo>
                  <a:close/>
                  <a:moveTo>
                    <a:pt x="1802" y="0"/>
                  </a:moveTo>
                  <a:cubicBezTo>
                    <a:pt x="966" y="0"/>
                    <a:pt x="160" y="642"/>
                    <a:pt x="149" y="1625"/>
                  </a:cubicBezTo>
                  <a:cubicBezTo>
                    <a:pt x="149" y="2529"/>
                    <a:pt x="888" y="3284"/>
                    <a:pt x="1792" y="3284"/>
                  </a:cubicBezTo>
                  <a:cubicBezTo>
                    <a:pt x="3254" y="3284"/>
                    <a:pt x="3993" y="1527"/>
                    <a:pt x="2958" y="492"/>
                  </a:cubicBezTo>
                  <a:cubicBezTo>
                    <a:pt x="2625" y="153"/>
                    <a:pt x="2210" y="0"/>
                    <a:pt x="1802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3"/>
            <p:cNvSpPr/>
            <p:nvPr/>
          </p:nvSpPr>
          <p:spPr>
            <a:xfrm>
              <a:off x="6193175" y="643075"/>
              <a:ext cx="82175" cy="83400"/>
            </a:xfrm>
            <a:custGeom>
              <a:rect b="b" l="l" r="r" t="t"/>
              <a:pathLst>
                <a:path extrusionOk="0" h="3336" w="3287">
                  <a:moveTo>
                    <a:pt x="1644" y="313"/>
                  </a:moveTo>
                  <a:cubicBezTo>
                    <a:pt x="2399" y="313"/>
                    <a:pt x="2991" y="921"/>
                    <a:pt x="2991" y="1660"/>
                  </a:cubicBezTo>
                  <a:cubicBezTo>
                    <a:pt x="3007" y="2416"/>
                    <a:pt x="2399" y="3024"/>
                    <a:pt x="1644" y="3024"/>
                  </a:cubicBezTo>
                  <a:cubicBezTo>
                    <a:pt x="904" y="3024"/>
                    <a:pt x="297" y="2416"/>
                    <a:pt x="313" y="1677"/>
                  </a:cubicBezTo>
                  <a:cubicBezTo>
                    <a:pt x="297" y="921"/>
                    <a:pt x="904" y="313"/>
                    <a:pt x="1644" y="313"/>
                  </a:cubicBezTo>
                  <a:close/>
                  <a:moveTo>
                    <a:pt x="1644" y="1"/>
                  </a:moveTo>
                  <a:cubicBezTo>
                    <a:pt x="740" y="1"/>
                    <a:pt x="1" y="757"/>
                    <a:pt x="1" y="1660"/>
                  </a:cubicBezTo>
                  <a:cubicBezTo>
                    <a:pt x="1" y="2580"/>
                    <a:pt x="740" y="3319"/>
                    <a:pt x="1644" y="3336"/>
                  </a:cubicBezTo>
                  <a:cubicBezTo>
                    <a:pt x="2564" y="3319"/>
                    <a:pt x="3287" y="2580"/>
                    <a:pt x="3287" y="1660"/>
                  </a:cubicBezTo>
                  <a:cubicBezTo>
                    <a:pt x="3287" y="757"/>
                    <a:pt x="2564" y="1"/>
                    <a:pt x="1644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3"/>
            <p:cNvSpPr/>
            <p:nvPr/>
          </p:nvSpPr>
          <p:spPr>
            <a:xfrm>
              <a:off x="7010525" y="1609975"/>
              <a:ext cx="99825" cy="82525"/>
            </a:xfrm>
            <a:custGeom>
              <a:rect b="b" l="l" r="r" t="t"/>
              <a:pathLst>
                <a:path extrusionOk="0" h="3301" w="3993">
                  <a:moveTo>
                    <a:pt x="1784" y="301"/>
                  </a:moveTo>
                  <a:cubicBezTo>
                    <a:pt x="2469" y="301"/>
                    <a:pt x="3127" y="829"/>
                    <a:pt x="3138" y="1625"/>
                  </a:cubicBezTo>
                  <a:cubicBezTo>
                    <a:pt x="3155" y="2381"/>
                    <a:pt x="2547" y="2988"/>
                    <a:pt x="1807" y="2988"/>
                  </a:cubicBezTo>
                  <a:cubicBezTo>
                    <a:pt x="608" y="2988"/>
                    <a:pt x="0" y="1543"/>
                    <a:pt x="838" y="705"/>
                  </a:cubicBezTo>
                  <a:cubicBezTo>
                    <a:pt x="1112" y="425"/>
                    <a:pt x="1451" y="301"/>
                    <a:pt x="1784" y="301"/>
                  </a:cubicBezTo>
                  <a:close/>
                  <a:moveTo>
                    <a:pt x="1810" y="0"/>
                  </a:moveTo>
                  <a:cubicBezTo>
                    <a:pt x="972" y="0"/>
                    <a:pt x="170" y="642"/>
                    <a:pt x="148" y="1625"/>
                  </a:cubicBezTo>
                  <a:cubicBezTo>
                    <a:pt x="148" y="2545"/>
                    <a:pt x="887" y="3284"/>
                    <a:pt x="1791" y="3301"/>
                  </a:cubicBezTo>
                  <a:cubicBezTo>
                    <a:pt x="3253" y="3301"/>
                    <a:pt x="3992" y="1543"/>
                    <a:pt x="2974" y="491"/>
                  </a:cubicBezTo>
                  <a:cubicBezTo>
                    <a:pt x="2635" y="152"/>
                    <a:pt x="2218" y="0"/>
                    <a:pt x="1810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3"/>
            <p:cNvSpPr/>
            <p:nvPr/>
          </p:nvSpPr>
          <p:spPr>
            <a:xfrm>
              <a:off x="7042975" y="1638650"/>
              <a:ext cx="28775" cy="24275"/>
            </a:xfrm>
            <a:custGeom>
              <a:rect b="b" l="l" r="r" t="t"/>
              <a:pathLst>
                <a:path extrusionOk="0" h="971" w="1151">
                  <a:moveTo>
                    <a:pt x="503" y="1"/>
                  </a:moveTo>
                  <a:cubicBezTo>
                    <a:pt x="253" y="1"/>
                    <a:pt x="17" y="191"/>
                    <a:pt x="17" y="478"/>
                  </a:cubicBezTo>
                  <a:cubicBezTo>
                    <a:pt x="0" y="757"/>
                    <a:pt x="230" y="971"/>
                    <a:pt x="493" y="971"/>
                  </a:cubicBezTo>
                  <a:cubicBezTo>
                    <a:pt x="937" y="971"/>
                    <a:pt x="1150" y="445"/>
                    <a:pt x="854" y="149"/>
                  </a:cubicBezTo>
                  <a:cubicBezTo>
                    <a:pt x="752" y="47"/>
                    <a:pt x="626" y="1"/>
                    <a:pt x="503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3"/>
            <p:cNvSpPr/>
            <p:nvPr/>
          </p:nvSpPr>
          <p:spPr>
            <a:xfrm>
              <a:off x="6517650" y="854200"/>
              <a:ext cx="28775" cy="24275"/>
            </a:xfrm>
            <a:custGeom>
              <a:rect b="b" l="l" r="r" t="t"/>
              <a:pathLst>
                <a:path extrusionOk="0" h="971" w="1151">
                  <a:moveTo>
                    <a:pt x="658" y="0"/>
                  </a:moveTo>
                  <a:cubicBezTo>
                    <a:pt x="214" y="0"/>
                    <a:pt x="1" y="510"/>
                    <a:pt x="313" y="822"/>
                  </a:cubicBezTo>
                  <a:cubicBezTo>
                    <a:pt x="410" y="924"/>
                    <a:pt x="532" y="970"/>
                    <a:pt x="653" y="970"/>
                  </a:cubicBezTo>
                  <a:cubicBezTo>
                    <a:pt x="899" y="970"/>
                    <a:pt x="1140" y="780"/>
                    <a:pt x="1151" y="493"/>
                  </a:cubicBezTo>
                  <a:cubicBezTo>
                    <a:pt x="1151" y="214"/>
                    <a:pt x="921" y="0"/>
                    <a:pt x="658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3"/>
            <p:cNvSpPr/>
            <p:nvPr/>
          </p:nvSpPr>
          <p:spPr>
            <a:xfrm>
              <a:off x="6829400" y="1220550"/>
              <a:ext cx="137900" cy="482000"/>
            </a:xfrm>
            <a:custGeom>
              <a:rect b="b" l="l" r="r" t="t"/>
              <a:pathLst>
                <a:path extrusionOk="0" h="19280" w="5516">
                  <a:moveTo>
                    <a:pt x="0" y="1"/>
                  </a:moveTo>
                  <a:lnTo>
                    <a:pt x="0" y="14097"/>
                  </a:lnTo>
                  <a:lnTo>
                    <a:pt x="4403" y="18549"/>
                  </a:lnTo>
                  <a:cubicBezTo>
                    <a:pt x="4370" y="18615"/>
                    <a:pt x="4354" y="18697"/>
                    <a:pt x="4354" y="18779"/>
                  </a:cubicBezTo>
                  <a:cubicBezTo>
                    <a:pt x="4354" y="19077"/>
                    <a:pt x="4592" y="19279"/>
                    <a:pt x="4848" y="19279"/>
                  </a:cubicBezTo>
                  <a:cubicBezTo>
                    <a:pt x="4972" y="19279"/>
                    <a:pt x="5101" y="19232"/>
                    <a:pt x="5208" y="19124"/>
                  </a:cubicBezTo>
                  <a:cubicBezTo>
                    <a:pt x="5516" y="18816"/>
                    <a:pt x="5297" y="18286"/>
                    <a:pt x="4851" y="18286"/>
                  </a:cubicBezTo>
                  <a:cubicBezTo>
                    <a:pt x="4844" y="18286"/>
                    <a:pt x="4837" y="18286"/>
                    <a:pt x="4830" y="18286"/>
                  </a:cubicBezTo>
                  <a:cubicBezTo>
                    <a:pt x="4764" y="18286"/>
                    <a:pt x="4682" y="18303"/>
                    <a:pt x="4617" y="18335"/>
                  </a:cubicBezTo>
                  <a:lnTo>
                    <a:pt x="312" y="13965"/>
                  </a:lnTo>
                  <a:lnTo>
                    <a:pt x="312" y="6244"/>
                  </a:lnTo>
                  <a:lnTo>
                    <a:pt x="2530" y="8495"/>
                  </a:lnTo>
                  <a:lnTo>
                    <a:pt x="2530" y="12963"/>
                  </a:lnTo>
                  <a:lnTo>
                    <a:pt x="2826" y="12963"/>
                  </a:lnTo>
                  <a:lnTo>
                    <a:pt x="2826" y="8363"/>
                  </a:lnTo>
                  <a:lnTo>
                    <a:pt x="312" y="580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3"/>
            <p:cNvSpPr/>
            <p:nvPr/>
          </p:nvSpPr>
          <p:spPr>
            <a:xfrm>
              <a:off x="5995625" y="628300"/>
              <a:ext cx="170475" cy="171300"/>
            </a:xfrm>
            <a:custGeom>
              <a:rect b="b" l="l" r="r" t="t"/>
              <a:pathLst>
                <a:path extrusionOk="0" h="6852" w="6819">
                  <a:moveTo>
                    <a:pt x="493" y="0"/>
                  </a:moveTo>
                  <a:cubicBezTo>
                    <a:pt x="231" y="0"/>
                    <a:pt x="1" y="214"/>
                    <a:pt x="17" y="493"/>
                  </a:cubicBezTo>
                  <a:cubicBezTo>
                    <a:pt x="17" y="756"/>
                    <a:pt x="231" y="970"/>
                    <a:pt x="493" y="970"/>
                  </a:cubicBezTo>
                  <a:cubicBezTo>
                    <a:pt x="576" y="970"/>
                    <a:pt x="658" y="953"/>
                    <a:pt x="740" y="920"/>
                  </a:cubicBezTo>
                  <a:lnTo>
                    <a:pt x="6589" y="6851"/>
                  </a:lnTo>
                  <a:lnTo>
                    <a:pt x="6819" y="6654"/>
                  </a:lnTo>
                  <a:lnTo>
                    <a:pt x="937" y="690"/>
                  </a:lnTo>
                  <a:cubicBezTo>
                    <a:pt x="970" y="625"/>
                    <a:pt x="986" y="559"/>
                    <a:pt x="986" y="493"/>
                  </a:cubicBezTo>
                  <a:cubicBezTo>
                    <a:pt x="986" y="214"/>
                    <a:pt x="773" y="0"/>
                    <a:pt x="493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3"/>
            <p:cNvSpPr/>
            <p:nvPr/>
          </p:nvSpPr>
          <p:spPr>
            <a:xfrm>
              <a:off x="5267425" y="784775"/>
              <a:ext cx="1094175" cy="211975"/>
            </a:xfrm>
            <a:custGeom>
              <a:rect b="b" l="l" r="r" t="t"/>
              <a:pathLst>
                <a:path extrusionOk="0" h="8479" w="43767">
                  <a:moveTo>
                    <a:pt x="18006" y="2038"/>
                  </a:moveTo>
                  <a:lnTo>
                    <a:pt x="19370" y="4437"/>
                  </a:lnTo>
                  <a:lnTo>
                    <a:pt x="18006" y="6819"/>
                  </a:lnTo>
                  <a:lnTo>
                    <a:pt x="15279" y="6819"/>
                  </a:lnTo>
                  <a:lnTo>
                    <a:pt x="13915" y="4437"/>
                  </a:lnTo>
                  <a:lnTo>
                    <a:pt x="14474" y="3467"/>
                  </a:lnTo>
                  <a:lnTo>
                    <a:pt x="14507" y="3467"/>
                  </a:lnTo>
                  <a:lnTo>
                    <a:pt x="14507" y="3418"/>
                  </a:lnTo>
                  <a:lnTo>
                    <a:pt x="15279" y="2054"/>
                  </a:lnTo>
                  <a:lnTo>
                    <a:pt x="18006" y="2038"/>
                  </a:lnTo>
                  <a:close/>
                  <a:moveTo>
                    <a:pt x="21916" y="1"/>
                  </a:moveTo>
                  <a:cubicBezTo>
                    <a:pt x="21259" y="1"/>
                    <a:pt x="21259" y="987"/>
                    <a:pt x="21916" y="987"/>
                  </a:cubicBezTo>
                  <a:cubicBezTo>
                    <a:pt x="22130" y="987"/>
                    <a:pt x="22311" y="855"/>
                    <a:pt x="22376" y="658"/>
                  </a:cubicBezTo>
                  <a:lnTo>
                    <a:pt x="27666" y="658"/>
                  </a:lnTo>
                  <a:lnTo>
                    <a:pt x="31231" y="4289"/>
                  </a:lnTo>
                  <a:lnTo>
                    <a:pt x="19633" y="4289"/>
                  </a:lnTo>
                  <a:lnTo>
                    <a:pt x="18187" y="1742"/>
                  </a:lnTo>
                  <a:lnTo>
                    <a:pt x="15131" y="1742"/>
                  </a:lnTo>
                  <a:lnTo>
                    <a:pt x="14310" y="3172"/>
                  </a:lnTo>
                  <a:lnTo>
                    <a:pt x="6342" y="3172"/>
                  </a:lnTo>
                  <a:cubicBezTo>
                    <a:pt x="6263" y="2934"/>
                    <a:pt x="6067" y="2826"/>
                    <a:pt x="5873" y="2826"/>
                  </a:cubicBezTo>
                  <a:cubicBezTo>
                    <a:pt x="5622" y="2826"/>
                    <a:pt x="5372" y="3005"/>
                    <a:pt x="5372" y="3319"/>
                  </a:cubicBezTo>
                  <a:cubicBezTo>
                    <a:pt x="5372" y="3634"/>
                    <a:pt x="5622" y="3813"/>
                    <a:pt x="5873" y="3813"/>
                  </a:cubicBezTo>
                  <a:cubicBezTo>
                    <a:pt x="6067" y="3813"/>
                    <a:pt x="6263" y="3704"/>
                    <a:pt x="6342" y="3467"/>
                  </a:cubicBezTo>
                  <a:lnTo>
                    <a:pt x="14129" y="3467"/>
                  </a:lnTo>
                  <a:lnTo>
                    <a:pt x="13669" y="4289"/>
                  </a:lnTo>
                  <a:lnTo>
                    <a:pt x="0" y="4289"/>
                  </a:lnTo>
                  <a:lnTo>
                    <a:pt x="0" y="4601"/>
                  </a:lnTo>
                  <a:lnTo>
                    <a:pt x="13669" y="4601"/>
                  </a:lnTo>
                  <a:lnTo>
                    <a:pt x="15115" y="7131"/>
                  </a:lnTo>
                  <a:lnTo>
                    <a:pt x="18187" y="7131"/>
                  </a:lnTo>
                  <a:lnTo>
                    <a:pt x="19633" y="4601"/>
                  </a:lnTo>
                  <a:lnTo>
                    <a:pt x="39742" y="4601"/>
                  </a:lnTo>
                  <a:lnTo>
                    <a:pt x="43553" y="8478"/>
                  </a:lnTo>
                  <a:lnTo>
                    <a:pt x="43767" y="8248"/>
                  </a:lnTo>
                  <a:lnTo>
                    <a:pt x="39857" y="4289"/>
                  </a:lnTo>
                  <a:lnTo>
                    <a:pt x="31659" y="4289"/>
                  </a:lnTo>
                  <a:lnTo>
                    <a:pt x="27781" y="346"/>
                  </a:lnTo>
                  <a:lnTo>
                    <a:pt x="22393" y="346"/>
                  </a:lnTo>
                  <a:cubicBezTo>
                    <a:pt x="22327" y="149"/>
                    <a:pt x="22146" y="1"/>
                    <a:pt x="21916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3"/>
            <p:cNvSpPr/>
            <p:nvPr/>
          </p:nvSpPr>
          <p:spPr>
            <a:xfrm>
              <a:off x="5883900" y="924850"/>
              <a:ext cx="37825" cy="43550"/>
            </a:xfrm>
            <a:custGeom>
              <a:rect b="b" l="l" r="r" t="t"/>
              <a:pathLst>
                <a:path extrusionOk="0" h="1742" w="1513">
                  <a:moveTo>
                    <a:pt x="1463" y="0"/>
                  </a:moveTo>
                  <a:lnTo>
                    <a:pt x="740" y="444"/>
                  </a:lnTo>
                  <a:lnTo>
                    <a:pt x="1" y="904"/>
                  </a:lnTo>
                  <a:lnTo>
                    <a:pt x="757" y="1331"/>
                  </a:lnTo>
                  <a:lnTo>
                    <a:pt x="1512" y="1741"/>
                  </a:lnTo>
                  <a:lnTo>
                    <a:pt x="1496" y="871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3"/>
            <p:cNvSpPr/>
            <p:nvPr/>
          </p:nvSpPr>
          <p:spPr>
            <a:xfrm>
              <a:off x="6811725" y="2031325"/>
              <a:ext cx="43150" cy="38625"/>
            </a:xfrm>
            <a:custGeom>
              <a:rect b="b" l="l" r="r" t="t"/>
              <a:pathLst>
                <a:path extrusionOk="0" h="1545" w="1726">
                  <a:moveTo>
                    <a:pt x="1726" y="0"/>
                  </a:moveTo>
                  <a:lnTo>
                    <a:pt x="855" y="17"/>
                  </a:lnTo>
                  <a:lnTo>
                    <a:pt x="1" y="50"/>
                  </a:lnTo>
                  <a:lnTo>
                    <a:pt x="444" y="789"/>
                  </a:lnTo>
                  <a:lnTo>
                    <a:pt x="888" y="1545"/>
                  </a:lnTo>
                  <a:lnTo>
                    <a:pt x="1315" y="773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3"/>
            <p:cNvSpPr/>
            <p:nvPr/>
          </p:nvSpPr>
          <p:spPr>
            <a:xfrm>
              <a:off x="6398550" y="1416875"/>
              <a:ext cx="43150" cy="38225"/>
            </a:xfrm>
            <a:custGeom>
              <a:rect b="b" l="l" r="r" t="t"/>
              <a:pathLst>
                <a:path extrusionOk="0" h="1529" w="1726">
                  <a:moveTo>
                    <a:pt x="1725" y="1"/>
                  </a:moveTo>
                  <a:lnTo>
                    <a:pt x="871" y="17"/>
                  </a:lnTo>
                  <a:lnTo>
                    <a:pt x="0" y="34"/>
                  </a:lnTo>
                  <a:lnTo>
                    <a:pt x="444" y="789"/>
                  </a:lnTo>
                  <a:lnTo>
                    <a:pt x="887" y="1529"/>
                  </a:lnTo>
                  <a:lnTo>
                    <a:pt x="1315" y="773"/>
                  </a:lnTo>
                  <a:lnTo>
                    <a:pt x="1725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3"/>
            <p:cNvSpPr/>
            <p:nvPr/>
          </p:nvSpPr>
          <p:spPr>
            <a:xfrm>
              <a:off x="6422775" y="693600"/>
              <a:ext cx="43550" cy="38625"/>
            </a:xfrm>
            <a:custGeom>
              <a:rect b="b" l="l" r="r" t="t"/>
              <a:pathLst>
                <a:path extrusionOk="0" h="1545" w="1742">
                  <a:moveTo>
                    <a:pt x="838" y="1"/>
                  </a:moveTo>
                  <a:lnTo>
                    <a:pt x="428" y="773"/>
                  </a:lnTo>
                  <a:lnTo>
                    <a:pt x="1" y="1545"/>
                  </a:lnTo>
                  <a:lnTo>
                    <a:pt x="871" y="1512"/>
                  </a:lnTo>
                  <a:lnTo>
                    <a:pt x="1742" y="1496"/>
                  </a:lnTo>
                  <a:lnTo>
                    <a:pt x="1282" y="756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3"/>
            <p:cNvSpPr/>
            <p:nvPr/>
          </p:nvSpPr>
          <p:spPr>
            <a:xfrm>
              <a:off x="6568175" y="1162225"/>
              <a:ext cx="37800" cy="43575"/>
            </a:xfrm>
            <a:custGeom>
              <a:rect b="b" l="l" r="r" t="t"/>
              <a:pathLst>
                <a:path extrusionOk="0" h="1743" w="1512">
                  <a:moveTo>
                    <a:pt x="1463" y="1"/>
                  </a:moveTo>
                  <a:lnTo>
                    <a:pt x="723" y="444"/>
                  </a:lnTo>
                  <a:lnTo>
                    <a:pt x="0" y="905"/>
                  </a:lnTo>
                  <a:lnTo>
                    <a:pt x="756" y="1332"/>
                  </a:lnTo>
                  <a:lnTo>
                    <a:pt x="1512" y="1742"/>
                  </a:lnTo>
                  <a:lnTo>
                    <a:pt x="1495" y="872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3"/>
            <p:cNvSpPr/>
            <p:nvPr/>
          </p:nvSpPr>
          <p:spPr>
            <a:xfrm>
              <a:off x="5722075" y="1117475"/>
              <a:ext cx="38225" cy="43550"/>
            </a:xfrm>
            <a:custGeom>
              <a:rect b="b" l="l" r="r" t="t"/>
              <a:pathLst>
                <a:path extrusionOk="0" h="1742" w="1529">
                  <a:moveTo>
                    <a:pt x="1480" y="0"/>
                  </a:moveTo>
                  <a:lnTo>
                    <a:pt x="740" y="444"/>
                  </a:lnTo>
                  <a:lnTo>
                    <a:pt x="1" y="904"/>
                  </a:lnTo>
                  <a:lnTo>
                    <a:pt x="757" y="1331"/>
                  </a:lnTo>
                  <a:lnTo>
                    <a:pt x="1529" y="1742"/>
                  </a:lnTo>
                  <a:lnTo>
                    <a:pt x="1496" y="871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3"/>
            <p:cNvSpPr/>
            <p:nvPr/>
          </p:nvSpPr>
          <p:spPr>
            <a:xfrm>
              <a:off x="5229625" y="873900"/>
              <a:ext cx="38225" cy="43575"/>
            </a:xfrm>
            <a:custGeom>
              <a:rect b="b" l="l" r="r" t="t"/>
              <a:pathLst>
                <a:path extrusionOk="0" h="1743" w="1529">
                  <a:moveTo>
                    <a:pt x="1479" y="1"/>
                  </a:moveTo>
                  <a:lnTo>
                    <a:pt x="740" y="461"/>
                  </a:lnTo>
                  <a:lnTo>
                    <a:pt x="1" y="904"/>
                  </a:lnTo>
                  <a:lnTo>
                    <a:pt x="757" y="1332"/>
                  </a:lnTo>
                  <a:lnTo>
                    <a:pt x="1529" y="1742"/>
                  </a:lnTo>
                  <a:lnTo>
                    <a:pt x="1496" y="872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3"/>
            <p:cNvSpPr/>
            <p:nvPr/>
          </p:nvSpPr>
          <p:spPr>
            <a:xfrm>
              <a:off x="5935250" y="924850"/>
              <a:ext cx="37800" cy="43550"/>
            </a:xfrm>
            <a:custGeom>
              <a:rect b="b" l="l" r="r" t="t"/>
              <a:pathLst>
                <a:path extrusionOk="0" h="1742" w="1512">
                  <a:moveTo>
                    <a:pt x="1479" y="0"/>
                  </a:moveTo>
                  <a:lnTo>
                    <a:pt x="740" y="444"/>
                  </a:lnTo>
                  <a:lnTo>
                    <a:pt x="1" y="904"/>
                  </a:lnTo>
                  <a:lnTo>
                    <a:pt x="756" y="1331"/>
                  </a:lnTo>
                  <a:lnTo>
                    <a:pt x="1512" y="1741"/>
                  </a:lnTo>
                  <a:lnTo>
                    <a:pt x="1496" y="871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3"/>
            <p:cNvSpPr/>
            <p:nvPr/>
          </p:nvSpPr>
          <p:spPr>
            <a:xfrm>
              <a:off x="5630900" y="849675"/>
              <a:ext cx="104775" cy="92025"/>
            </a:xfrm>
            <a:custGeom>
              <a:rect b="b" l="l" r="r" t="t"/>
              <a:pathLst>
                <a:path extrusionOk="0" h="3681" w="4191">
                  <a:moveTo>
                    <a:pt x="3089" y="116"/>
                  </a:moveTo>
                  <a:lnTo>
                    <a:pt x="4075" y="1841"/>
                  </a:lnTo>
                  <a:lnTo>
                    <a:pt x="3089" y="3566"/>
                  </a:lnTo>
                  <a:lnTo>
                    <a:pt x="1118" y="3566"/>
                  </a:lnTo>
                  <a:lnTo>
                    <a:pt x="149" y="1841"/>
                  </a:lnTo>
                  <a:lnTo>
                    <a:pt x="1118" y="116"/>
                  </a:lnTo>
                  <a:close/>
                  <a:moveTo>
                    <a:pt x="1052" y="1"/>
                  </a:moveTo>
                  <a:lnTo>
                    <a:pt x="1" y="1841"/>
                  </a:lnTo>
                  <a:lnTo>
                    <a:pt x="1052" y="3681"/>
                  </a:lnTo>
                  <a:lnTo>
                    <a:pt x="3155" y="3681"/>
                  </a:lnTo>
                  <a:lnTo>
                    <a:pt x="4190" y="1841"/>
                  </a:lnTo>
                  <a:lnTo>
                    <a:pt x="3155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3"/>
            <p:cNvSpPr/>
            <p:nvPr/>
          </p:nvSpPr>
          <p:spPr>
            <a:xfrm>
              <a:off x="6462625" y="1276425"/>
              <a:ext cx="174575" cy="153225"/>
            </a:xfrm>
            <a:custGeom>
              <a:rect b="b" l="l" r="r" t="t"/>
              <a:pathLst>
                <a:path extrusionOk="0" h="6129" w="6983">
                  <a:moveTo>
                    <a:pt x="5159" y="115"/>
                  </a:moveTo>
                  <a:lnTo>
                    <a:pt x="6835" y="3056"/>
                  </a:lnTo>
                  <a:lnTo>
                    <a:pt x="5159" y="5997"/>
                  </a:lnTo>
                  <a:lnTo>
                    <a:pt x="1807" y="5997"/>
                  </a:lnTo>
                  <a:lnTo>
                    <a:pt x="132" y="3056"/>
                  </a:lnTo>
                  <a:lnTo>
                    <a:pt x="1807" y="115"/>
                  </a:lnTo>
                  <a:close/>
                  <a:moveTo>
                    <a:pt x="1742" y="0"/>
                  </a:moveTo>
                  <a:lnTo>
                    <a:pt x="1725" y="33"/>
                  </a:lnTo>
                  <a:lnTo>
                    <a:pt x="0" y="3056"/>
                  </a:lnTo>
                  <a:lnTo>
                    <a:pt x="1742" y="6128"/>
                  </a:lnTo>
                  <a:lnTo>
                    <a:pt x="5225" y="6128"/>
                  </a:lnTo>
                  <a:lnTo>
                    <a:pt x="5241" y="6095"/>
                  </a:lnTo>
                  <a:lnTo>
                    <a:pt x="6982" y="3056"/>
                  </a:lnTo>
                  <a:lnTo>
                    <a:pt x="5225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3"/>
            <p:cNvSpPr/>
            <p:nvPr/>
          </p:nvSpPr>
          <p:spPr>
            <a:xfrm>
              <a:off x="6992025" y="1092425"/>
              <a:ext cx="63700" cy="55875"/>
            </a:xfrm>
            <a:custGeom>
              <a:rect b="b" l="l" r="r" t="t"/>
              <a:pathLst>
                <a:path extrusionOk="0" h="2235" w="2548">
                  <a:moveTo>
                    <a:pt x="642" y="0"/>
                  </a:moveTo>
                  <a:lnTo>
                    <a:pt x="1" y="1117"/>
                  </a:lnTo>
                  <a:lnTo>
                    <a:pt x="642" y="2234"/>
                  </a:lnTo>
                  <a:lnTo>
                    <a:pt x="1907" y="2234"/>
                  </a:lnTo>
                  <a:lnTo>
                    <a:pt x="2547" y="1117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3"/>
            <p:cNvSpPr/>
            <p:nvPr/>
          </p:nvSpPr>
          <p:spPr>
            <a:xfrm>
              <a:off x="6304900" y="1302700"/>
              <a:ext cx="39875" cy="35350"/>
            </a:xfrm>
            <a:custGeom>
              <a:rect b="b" l="l" r="r" t="t"/>
              <a:pathLst>
                <a:path extrusionOk="0" h="1414" w="1595">
                  <a:moveTo>
                    <a:pt x="395" y="1"/>
                  </a:moveTo>
                  <a:lnTo>
                    <a:pt x="0" y="707"/>
                  </a:lnTo>
                  <a:lnTo>
                    <a:pt x="395" y="1413"/>
                  </a:lnTo>
                  <a:lnTo>
                    <a:pt x="1200" y="1413"/>
                  </a:lnTo>
                  <a:lnTo>
                    <a:pt x="1594" y="707"/>
                  </a:lnTo>
                  <a:lnTo>
                    <a:pt x="1200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3"/>
            <p:cNvSpPr/>
            <p:nvPr/>
          </p:nvSpPr>
          <p:spPr>
            <a:xfrm>
              <a:off x="6698375" y="1879350"/>
              <a:ext cx="54650" cy="48075"/>
            </a:xfrm>
            <a:custGeom>
              <a:rect b="b" l="l" r="r" t="t"/>
              <a:pathLst>
                <a:path extrusionOk="0" h="1923" w="2186">
                  <a:moveTo>
                    <a:pt x="542" y="1"/>
                  </a:moveTo>
                  <a:lnTo>
                    <a:pt x="0" y="954"/>
                  </a:lnTo>
                  <a:lnTo>
                    <a:pt x="542" y="1923"/>
                  </a:lnTo>
                  <a:lnTo>
                    <a:pt x="1643" y="1923"/>
                  </a:lnTo>
                  <a:lnTo>
                    <a:pt x="2185" y="954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3"/>
            <p:cNvSpPr/>
            <p:nvPr/>
          </p:nvSpPr>
          <p:spPr>
            <a:xfrm>
              <a:off x="6428125" y="967550"/>
              <a:ext cx="112150" cy="98600"/>
            </a:xfrm>
            <a:custGeom>
              <a:rect b="b" l="l" r="r" t="t"/>
              <a:pathLst>
                <a:path extrusionOk="0" h="3944" w="4486">
                  <a:moveTo>
                    <a:pt x="3302" y="116"/>
                  </a:moveTo>
                  <a:lnTo>
                    <a:pt x="4337" y="1972"/>
                  </a:lnTo>
                  <a:lnTo>
                    <a:pt x="3302" y="3812"/>
                  </a:lnTo>
                  <a:lnTo>
                    <a:pt x="1199" y="3812"/>
                  </a:lnTo>
                  <a:lnTo>
                    <a:pt x="148" y="1972"/>
                  </a:lnTo>
                  <a:lnTo>
                    <a:pt x="1199" y="116"/>
                  </a:lnTo>
                  <a:close/>
                  <a:moveTo>
                    <a:pt x="1117" y="1"/>
                  </a:moveTo>
                  <a:lnTo>
                    <a:pt x="0" y="1972"/>
                  </a:lnTo>
                  <a:lnTo>
                    <a:pt x="1117" y="3944"/>
                  </a:lnTo>
                  <a:lnTo>
                    <a:pt x="3352" y="3944"/>
                  </a:lnTo>
                  <a:lnTo>
                    <a:pt x="4485" y="1972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3"/>
            <p:cNvSpPr/>
            <p:nvPr/>
          </p:nvSpPr>
          <p:spPr>
            <a:xfrm>
              <a:off x="5984525" y="1126925"/>
              <a:ext cx="374625" cy="24650"/>
            </a:xfrm>
            <a:custGeom>
              <a:rect b="b" l="l" r="r" t="t"/>
              <a:pathLst>
                <a:path extrusionOk="0" h="986" w="14985">
                  <a:moveTo>
                    <a:pt x="658" y="0"/>
                  </a:moveTo>
                  <a:cubicBezTo>
                    <a:pt x="1" y="0"/>
                    <a:pt x="1" y="986"/>
                    <a:pt x="658" y="986"/>
                  </a:cubicBezTo>
                  <a:cubicBezTo>
                    <a:pt x="872" y="986"/>
                    <a:pt x="1052" y="854"/>
                    <a:pt x="1118" y="657"/>
                  </a:cubicBezTo>
                  <a:lnTo>
                    <a:pt x="14984" y="657"/>
                  </a:lnTo>
                  <a:lnTo>
                    <a:pt x="14984" y="345"/>
                  </a:lnTo>
                  <a:lnTo>
                    <a:pt x="1118" y="345"/>
                  </a:lnTo>
                  <a:cubicBezTo>
                    <a:pt x="1052" y="131"/>
                    <a:pt x="872" y="0"/>
                    <a:pt x="658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3"/>
            <p:cNvSpPr/>
            <p:nvPr/>
          </p:nvSpPr>
          <p:spPr>
            <a:xfrm>
              <a:off x="6854025" y="2214100"/>
              <a:ext cx="38225" cy="33700"/>
            </a:xfrm>
            <a:custGeom>
              <a:rect b="b" l="l" r="r" t="t"/>
              <a:pathLst>
                <a:path extrusionOk="0" h="1348" w="1529">
                  <a:moveTo>
                    <a:pt x="1" y="0"/>
                  </a:moveTo>
                  <a:lnTo>
                    <a:pt x="379" y="674"/>
                  </a:lnTo>
                  <a:lnTo>
                    <a:pt x="773" y="1347"/>
                  </a:lnTo>
                  <a:lnTo>
                    <a:pt x="1151" y="674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3"/>
            <p:cNvSpPr/>
            <p:nvPr/>
          </p:nvSpPr>
          <p:spPr>
            <a:xfrm>
              <a:off x="6073675" y="659925"/>
              <a:ext cx="315450" cy="318325"/>
            </a:xfrm>
            <a:custGeom>
              <a:rect b="b" l="l" r="r" t="t"/>
              <a:pathLst>
                <a:path extrusionOk="0" h="12733" w="12618">
                  <a:moveTo>
                    <a:pt x="493" y="0"/>
                  </a:moveTo>
                  <a:cubicBezTo>
                    <a:pt x="214" y="0"/>
                    <a:pt x="0" y="214"/>
                    <a:pt x="0" y="493"/>
                  </a:cubicBezTo>
                  <a:cubicBezTo>
                    <a:pt x="0" y="773"/>
                    <a:pt x="214" y="986"/>
                    <a:pt x="493" y="986"/>
                  </a:cubicBezTo>
                  <a:cubicBezTo>
                    <a:pt x="575" y="986"/>
                    <a:pt x="674" y="970"/>
                    <a:pt x="756" y="920"/>
                  </a:cubicBezTo>
                  <a:lnTo>
                    <a:pt x="12404" y="12733"/>
                  </a:lnTo>
                  <a:lnTo>
                    <a:pt x="12617" y="12503"/>
                  </a:lnTo>
                  <a:lnTo>
                    <a:pt x="10054" y="9907"/>
                  </a:lnTo>
                  <a:lnTo>
                    <a:pt x="10054" y="6391"/>
                  </a:lnTo>
                  <a:lnTo>
                    <a:pt x="7738" y="4042"/>
                  </a:lnTo>
                  <a:lnTo>
                    <a:pt x="7524" y="4256"/>
                  </a:lnTo>
                  <a:lnTo>
                    <a:pt x="9759" y="6523"/>
                  </a:lnTo>
                  <a:lnTo>
                    <a:pt x="9759" y="9595"/>
                  </a:lnTo>
                  <a:lnTo>
                    <a:pt x="953" y="674"/>
                  </a:lnTo>
                  <a:cubicBezTo>
                    <a:pt x="969" y="625"/>
                    <a:pt x="986" y="559"/>
                    <a:pt x="986" y="493"/>
                  </a:cubicBezTo>
                  <a:cubicBezTo>
                    <a:pt x="986" y="214"/>
                    <a:pt x="756" y="0"/>
                    <a:pt x="493" y="0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3"/>
            <p:cNvSpPr/>
            <p:nvPr/>
          </p:nvSpPr>
          <p:spPr>
            <a:xfrm>
              <a:off x="6890175" y="1281750"/>
              <a:ext cx="43150" cy="38650"/>
            </a:xfrm>
            <a:custGeom>
              <a:rect b="b" l="l" r="r" t="t"/>
              <a:pathLst>
                <a:path extrusionOk="0" h="1546" w="1726">
                  <a:moveTo>
                    <a:pt x="1726" y="1"/>
                  </a:moveTo>
                  <a:lnTo>
                    <a:pt x="855" y="34"/>
                  </a:lnTo>
                  <a:lnTo>
                    <a:pt x="1" y="50"/>
                  </a:lnTo>
                  <a:lnTo>
                    <a:pt x="444" y="789"/>
                  </a:lnTo>
                  <a:lnTo>
                    <a:pt x="888" y="1545"/>
                  </a:lnTo>
                  <a:lnTo>
                    <a:pt x="1315" y="773"/>
                  </a:lnTo>
                  <a:lnTo>
                    <a:pt x="172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3"/>
            <p:cNvSpPr/>
            <p:nvPr/>
          </p:nvSpPr>
          <p:spPr>
            <a:xfrm>
              <a:off x="6890175" y="1229600"/>
              <a:ext cx="43150" cy="38225"/>
            </a:xfrm>
            <a:custGeom>
              <a:rect b="b" l="l" r="r" t="t"/>
              <a:pathLst>
                <a:path extrusionOk="0" h="1529" w="1726">
                  <a:moveTo>
                    <a:pt x="1726" y="0"/>
                  </a:moveTo>
                  <a:lnTo>
                    <a:pt x="855" y="17"/>
                  </a:lnTo>
                  <a:lnTo>
                    <a:pt x="1" y="33"/>
                  </a:lnTo>
                  <a:lnTo>
                    <a:pt x="444" y="789"/>
                  </a:lnTo>
                  <a:lnTo>
                    <a:pt x="888" y="1528"/>
                  </a:lnTo>
                  <a:lnTo>
                    <a:pt x="1315" y="772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3"/>
            <p:cNvSpPr/>
            <p:nvPr/>
          </p:nvSpPr>
          <p:spPr>
            <a:xfrm>
              <a:off x="7088550" y="852150"/>
              <a:ext cx="38225" cy="43550"/>
            </a:xfrm>
            <a:custGeom>
              <a:rect b="b" l="l" r="r" t="t"/>
              <a:pathLst>
                <a:path extrusionOk="0" h="1742" w="1529">
                  <a:moveTo>
                    <a:pt x="1" y="0"/>
                  </a:moveTo>
                  <a:lnTo>
                    <a:pt x="17" y="871"/>
                  </a:lnTo>
                  <a:lnTo>
                    <a:pt x="34" y="1742"/>
                  </a:lnTo>
                  <a:lnTo>
                    <a:pt x="789" y="1282"/>
                  </a:lnTo>
                  <a:lnTo>
                    <a:pt x="1529" y="838"/>
                  </a:lnTo>
                  <a:lnTo>
                    <a:pt x="773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3"/>
            <p:cNvSpPr/>
            <p:nvPr/>
          </p:nvSpPr>
          <p:spPr>
            <a:xfrm>
              <a:off x="7036800" y="852150"/>
              <a:ext cx="38225" cy="43550"/>
            </a:xfrm>
            <a:custGeom>
              <a:rect b="b" l="l" r="r" t="t"/>
              <a:pathLst>
                <a:path extrusionOk="0" h="1742" w="1529">
                  <a:moveTo>
                    <a:pt x="1" y="0"/>
                  </a:moveTo>
                  <a:lnTo>
                    <a:pt x="17" y="871"/>
                  </a:lnTo>
                  <a:lnTo>
                    <a:pt x="34" y="1742"/>
                  </a:lnTo>
                  <a:lnTo>
                    <a:pt x="773" y="1282"/>
                  </a:lnTo>
                  <a:lnTo>
                    <a:pt x="1529" y="838"/>
                  </a:lnTo>
                  <a:lnTo>
                    <a:pt x="756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3"/>
            <p:cNvSpPr/>
            <p:nvPr/>
          </p:nvSpPr>
          <p:spPr>
            <a:xfrm>
              <a:off x="6810075" y="2190275"/>
              <a:ext cx="126125" cy="444425"/>
            </a:xfrm>
            <a:custGeom>
              <a:rect b="b" l="l" r="r" t="t"/>
              <a:pathLst>
                <a:path extrusionOk="0" h="17777" w="5045">
                  <a:moveTo>
                    <a:pt x="4519" y="312"/>
                  </a:moveTo>
                  <a:lnTo>
                    <a:pt x="2515" y="3812"/>
                  </a:lnTo>
                  <a:lnTo>
                    <a:pt x="527" y="312"/>
                  </a:lnTo>
                  <a:close/>
                  <a:moveTo>
                    <a:pt x="1" y="0"/>
                  </a:moveTo>
                  <a:lnTo>
                    <a:pt x="2367" y="4173"/>
                  </a:lnTo>
                  <a:lnTo>
                    <a:pt x="2367" y="7295"/>
                  </a:lnTo>
                  <a:lnTo>
                    <a:pt x="1167" y="8527"/>
                  </a:lnTo>
                  <a:lnTo>
                    <a:pt x="1167" y="13127"/>
                  </a:lnTo>
                  <a:cubicBezTo>
                    <a:pt x="642" y="13291"/>
                    <a:pt x="773" y="14063"/>
                    <a:pt x="1315" y="14063"/>
                  </a:cubicBezTo>
                  <a:cubicBezTo>
                    <a:pt x="1874" y="14063"/>
                    <a:pt x="2005" y="13291"/>
                    <a:pt x="1480" y="13127"/>
                  </a:cubicBezTo>
                  <a:lnTo>
                    <a:pt x="1480" y="8658"/>
                  </a:lnTo>
                  <a:lnTo>
                    <a:pt x="2367" y="7738"/>
                  </a:lnTo>
                  <a:lnTo>
                    <a:pt x="2367" y="16298"/>
                  </a:lnTo>
                  <a:cubicBezTo>
                    <a:pt x="1595" y="16478"/>
                    <a:pt x="1595" y="17596"/>
                    <a:pt x="2367" y="17760"/>
                  </a:cubicBezTo>
                  <a:lnTo>
                    <a:pt x="2367" y="17776"/>
                  </a:lnTo>
                  <a:lnTo>
                    <a:pt x="2679" y="17776"/>
                  </a:lnTo>
                  <a:lnTo>
                    <a:pt x="2679" y="17760"/>
                  </a:lnTo>
                  <a:cubicBezTo>
                    <a:pt x="3451" y="17596"/>
                    <a:pt x="3451" y="16478"/>
                    <a:pt x="2679" y="16298"/>
                  </a:cubicBezTo>
                  <a:lnTo>
                    <a:pt x="2679" y="4173"/>
                  </a:lnTo>
                  <a:lnTo>
                    <a:pt x="5045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3"/>
            <p:cNvSpPr/>
            <p:nvPr/>
          </p:nvSpPr>
          <p:spPr>
            <a:xfrm>
              <a:off x="6920150" y="1990650"/>
              <a:ext cx="83400" cy="301500"/>
            </a:xfrm>
            <a:custGeom>
              <a:rect b="b" l="l" r="r" t="t"/>
              <a:pathLst>
                <a:path extrusionOk="0" h="12060" w="3336">
                  <a:moveTo>
                    <a:pt x="182" y="1"/>
                  </a:moveTo>
                  <a:lnTo>
                    <a:pt x="1" y="247"/>
                  </a:lnTo>
                  <a:lnTo>
                    <a:pt x="3040" y="2745"/>
                  </a:lnTo>
                  <a:lnTo>
                    <a:pt x="3040" y="12060"/>
                  </a:lnTo>
                  <a:lnTo>
                    <a:pt x="3336" y="12060"/>
                  </a:lnTo>
                  <a:lnTo>
                    <a:pt x="3336" y="259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3"/>
            <p:cNvSpPr/>
            <p:nvPr/>
          </p:nvSpPr>
          <p:spPr>
            <a:xfrm>
              <a:off x="6492200" y="592975"/>
              <a:ext cx="86675" cy="313825"/>
            </a:xfrm>
            <a:custGeom>
              <a:rect b="b" l="l" r="r" t="t"/>
              <a:pathLst>
                <a:path extrusionOk="0" h="12553" w="3467">
                  <a:moveTo>
                    <a:pt x="1676" y="9579"/>
                  </a:moveTo>
                  <a:cubicBezTo>
                    <a:pt x="2859" y="9579"/>
                    <a:pt x="3467" y="11008"/>
                    <a:pt x="2629" y="11862"/>
                  </a:cubicBezTo>
                  <a:cubicBezTo>
                    <a:pt x="2355" y="12142"/>
                    <a:pt x="2016" y="12266"/>
                    <a:pt x="1683" y="12266"/>
                  </a:cubicBezTo>
                  <a:cubicBezTo>
                    <a:pt x="998" y="12266"/>
                    <a:pt x="340" y="11738"/>
                    <a:pt x="329" y="10942"/>
                  </a:cubicBezTo>
                  <a:cubicBezTo>
                    <a:pt x="329" y="10186"/>
                    <a:pt x="920" y="9579"/>
                    <a:pt x="1676" y="9579"/>
                  </a:cubicBezTo>
                  <a:close/>
                  <a:moveTo>
                    <a:pt x="1692" y="1"/>
                  </a:moveTo>
                  <a:cubicBezTo>
                    <a:pt x="1413" y="1"/>
                    <a:pt x="1199" y="214"/>
                    <a:pt x="1199" y="493"/>
                  </a:cubicBezTo>
                  <a:cubicBezTo>
                    <a:pt x="1199" y="691"/>
                    <a:pt x="1331" y="888"/>
                    <a:pt x="1528" y="953"/>
                  </a:cubicBezTo>
                  <a:lnTo>
                    <a:pt x="1528" y="9266"/>
                  </a:lnTo>
                  <a:cubicBezTo>
                    <a:pt x="641" y="9349"/>
                    <a:pt x="0" y="10104"/>
                    <a:pt x="33" y="10975"/>
                  </a:cubicBezTo>
                  <a:cubicBezTo>
                    <a:pt x="66" y="11862"/>
                    <a:pt x="789" y="12552"/>
                    <a:pt x="1676" y="12552"/>
                  </a:cubicBezTo>
                  <a:cubicBezTo>
                    <a:pt x="2546" y="12552"/>
                    <a:pt x="3269" y="11862"/>
                    <a:pt x="3319" y="10975"/>
                  </a:cubicBezTo>
                  <a:cubicBezTo>
                    <a:pt x="3352" y="10104"/>
                    <a:pt x="2694" y="9349"/>
                    <a:pt x="1824" y="9266"/>
                  </a:cubicBezTo>
                  <a:lnTo>
                    <a:pt x="1824" y="953"/>
                  </a:lnTo>
                  <a:cubicBezTo>
                    <a:pt x="2037" y="904"/>
                    <a:pt x="2169" y="707"/>
                    <a:pt x="2169" y="493"/>
                  </a:cubicBezTo>
                  <a:cubicBezTo>
                    <a:pt x="2169" y="214"/>
                    <a:pt x="1955" y="1"/>
                    <a:pt x="1692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3"/>
            <p:cNvSpPr/>
            <p:nvPr/>
          </p:nvSpPr>
          <p:spPr>
            <a:xfrm>
              <a:off x="6110225" y="1042300"/>
              <a:ext cx="63675" cy="55900"/>
            </a:xfrm>
            <a:custGeom>
              <a:rect b="b" l="l" r="r" t="t"/>
              <a:pathLst>
                <a:path extrusionOk="0" h="2236" w="2547">
                  <a:moveTo>
                    <a:pt x="641" y="1"/>
                  </a:moveTo>
                  <a:lnTo>
                    <a:pt x="0" y="1118"/>
                  </a:lnTo>
                  <a:lnTo>
                    <a:pt x="641" y="2235"/>
                  </a:lnTo>
                  <a:lnTo>
                    <a:pt x="1906" y="2235"/>
                  </a:lnTo>
                  <a:lnTo>
                    <a:pt x="2547" y="1118"/>
                  </a:lnTo>
                  <a:lnTo>
                    <a:pt x="190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3"/>
            <p:cNvSpPr/>
            <p:nvPr/>
          </p:nvSpPr>
          <p:spPr>
            <a:xfrm>
              <a:off x="6959175" y="1929475"/>
              <a:ext cx="63700" cy="55450"/>
            </a:xfrm>
            <a:custGeom>
              <a:rect b="b" l="l" r="r" t="t"/>
              <a:pathLst>
                <a:path extrusionOk="0" h="2218" w="2548">
                  <a:moveTo>
                    <a:pt x="641" y="0"/>
                  </a:moveTo>
                  <a:lnTo>
                    <a:pt x="1" y="1117"/>
                  </a:lnTo>
                  <a:lnTo>
                    <a:pt x="641" y="2218"/>
                  </a:lnTo>
                  <a:lnTo>
                    <a:pt x="1906" y="2218"/>
                  </a:lnTo>
                  <a:lnTo>
                    <a:pt x="2547" y="1117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3"/>
            <p:cNvSpPr/>
            <p:nvPr/>
          </p:nvSpPr>
          <p:spPr>
            <a:xfrm>
              <a:off x="6673325" y="1685900"/>
              <a:ext cx="145400" cy="128175"/>
            </a:xfrm>
            <a:custGeom>
              <a:rect b="b" l="l" r="r" t="t"/>
              <a:pathLst>
                <a:path extrusionOk="0" h="5127" w="5816">
                  <a:moveTo>
                    <a:pt x="5307" y="313"/>
                  </a:moveTo>
                  <a:lnTo>
                    <a:pt x="2908" y="4519"/>
                  </a:lnTo>
                  <a:lnTo>
                    <a:pt x="509" y="313"/>
                  </a:lnTo>
                  <a:close/>
                  <a:moveTo>
                    <a:pt x="0" y="1"/>
                  </a:moveTo>
                  <a:lnTo>
                    <a:pt x="2908" y="5127"/>
                  </a:lnTo>
                  <a:lnTo>
                    <a:pt x="581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3"/>
            <p:cNvSpPr/>
            <p:nvPr/>
          </p:nvSpPr>
          <p:spPr>
            <a:xfrm>
              <a:off x="5855575" y="1075175"/>
              <a:ext cx="109275" cy="128150"/>
            </a:xfrm>
            <a:custGeom>
              <a:rect b="b" l="l" r="r" t="t"/>
              <a:pathLst>
                <a:path extrusionOk="0" h="5126" w="4371">
                  <a:moveTo>
                    <a:pt x="4058" y="542"/>
                  </a:moveTo>
                  <a:lnTo>
                    <a:pt x="4058" y="4584"/>
                  </a:lnTo>
                  <a:lnTo>
                    <a:pt x="592" y="2563"/>
                  </a:lnTo>
                  <a:lnTo>
                    <a:pt x="4058" y="542"/>
                  </a:lnTo>
                  <a:close/>
                  <a:moveTo>
                    <a:pt x="4370" y="0"/>
                  </a:moveTo>
                  <a:lnTo>
                    <a:pt x="0" y="2563"/>
                  </a:lnTo>
                  <a:lnTo>
                    <a:pt x="4370" y="5126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3"/>
            <p:cNvSpPr/>
            <p:nvPr/>
          </p:nvSpPr>
          <p:spPr>
            <a:xfrm>
              <a:off x="6865950" y="1821575"/>
              <a:ext cx="70125" cy="59850"/>
            </a:xfrm>
            <a:custGeom>
              <a:rect b="b" l="l" r="r" t="t"/>
              <a:pathLst>
                <a:path extrusionOk="0" h="2394" w="2805">
                  <a:moveTo>
                    <a:pt x="1207" y="1"/>
                  </a:moveTo>
                  <a:cubicBezTo>
                    <a:pt x="591" y="1"/>
                    <a:pt x="0" y="474"/>
                    <a:pt x="0" y="1195"/>
                  </a:cubicBezTo>
                  <a:cubicBezTo>
                    <a:pt x="0" y="1852"/>
                    <a:pt x="526" y="2394"/>
                    <a:pt x="1183" y="2394"/>
                  </a:cubicBezTo>
                  <a:cubicBezTo>
                    <a:pt x="1190" y="2394"/>
                    <a:pt x="1197" y="2394"/>
                    <a:pt x="1203" y="2394"/>
                  </a:cubicBezTo>
                  <a:cubicBezTo>
                    <a:pt x="2274" y="2394"/>
                    <a:pt x="2805" y="1108"/>
                    <a:pt x="2054" y="357"/>
                  </a:cubicBezTo>
                  <a:cubicBezTo>
                    <a:pt x="1808" y="111"/>
                    <a:pt x="1505" y="1"/>
                    <a:pt x="1207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3"/>
            <p:cNvSpPr/>
            <p:nvPr/>
          </p:nvSpPr>
          <p:spPr>
            <a:xfrm>
              <a:off x="6745600" y="964250"/>
              <a:ext cx="122600" cy="104775"/>
            </a:xfrm>
            <a:custGeom>
              <a:rect b="b" l="l" r="r" t="t"/>
              <a:pathLst>
                <a:path extrusionOk="0" h="4191" w="4904">
                  <a:moveTo>
                    <a:pt x="2129" y="1"/>
                  </a:moveTo>
                  <a:cubicBezTo>
                    <a:pt x="1052" y="1"/>
                    <a:pt x="17" y="839"/>
                    <a:pt x="17" y="2104"/>
                  </a:cubicBezTo>
                  <a:cubicBezTo>
                    <a:pt x="1" y="3254"/>
                    <a:pt x="937" y="4191"/>
                    <a:pt x="2087" y="4191"/>
                  </a:cubicBezTo>
                  <a:cubicBezTo>
                    <a:pt x="2101" y="4191"/>
                    <a:pt x="2114" y="4191"/>
                    <a:pt x="2128" y="4191"/>
                  </a:cubicBezTo>
                  <a:cubicBezTo>
                    <a:pt x="3974" y="4191"/>
                    <a:pt x="4903" y="1963"/>
                    <a:pt x="3599" y="626"/>
                  </a:cubicBezTo>
                  <a:cubicBezTo>
                    <a:pt x="3172" y="194"/>
                    <a:pt x="2646" y="1"/>
                    <a:pt x="2129" y="1"/>
                  </a:cubicBez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3"/>
            <p:cNvSpPr/>
            <p:nvPr/>
          </p:nvSpPr>
          <p:spPr>
            <a:xfrm>
              <a:off x="5658425" y="873900"/>
              <a:ext cx="50125" cy="43575"/>
            </a:xfrm>
            <a:custGeom>
              <a:rect b="b" l="l" r="r" t="t"/>
              <a:pathLst>
                <a:path extrusionOk="0" h="1743" w="2005">
                  <a:moveTo>
                    <a:pt x="510" y="1"/>
                  </a:moveTo>
                  <a:lnTo>
                    <a:pt x="0" y="872"/>
                  </a:lnTo>
                  <a:lnTo>
                    <a:pt x="510" y="1742"/>
                  </a:lnTo>
                  <a:lnTo>
                    <a:pt x="1496" y="1742"/>
                  </a:lnTo>
                  <a:lnTo>
                    <a:pt x="2005" y="872"/>
                  </a:lnTo>
                  <a:lnTo>
                    <a:pt x="1496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3"/>
            <p:cNvSpPr/>
            <p:nvPr/>
          </p:nvSpPr>
          <p:spPr>
            <a:xfrm>
              <a:off x="6500000" y="1309275"/>
              <a:ext cx="99825" cy="87500"/>
            </a:xfrm>
            <a:custGeom>
              <a:rect b="b" l="l" r="r" t="t"/>
              <a:pathLst>
                <a:path extrusionOk="0" h="3500" w="3993">
                  <a:moveTo>
                    <a:pt x="986" y="0"/>
                  </a:moveTo>
                  <a:lnTo>
                    <a:pt x="0" y="1742"/>
                  </a:lnTo>
                  <a:lnTo>
                    <a:pt x="986" y="3500"/>
                  </a:lnTo>
                  <a:lnTo>
                    <a:pt x="2990" y="3500"/>
                  </a:lnTo>
                  <a:lnTo>
                    <a:pt x="3992" y="1742"/>
                  </a:lnTo>
                  <a:lnTo>
                    <a:pt x="2990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3"/>
            <p:cNvSpPr/>
            <p:nvPr/>
          </p:nvSpPr>
          <p:spPr>
            <a:xfrm>
              <a:off x="6459750" y="995475"/>
              <a:ext cx="48900" cy="42750"/>
            </a:xfrm>
            <a:custGeom>
              <a:rect b="b" l="l" r="r" t="t"/>
              <a:pathLst>
                <a:path extrusionOk="0" h="1710" w="1956">
                  <a:moveTo>
                    <a:pt x="493" y="1"/>
                  </a:moveTo>
                  <a:lnTo>
                    <a:pt x="0" y="855"/>
                  </a:lnTo>
                  <a:lnTo>
                    <a:pt x="493" y="1709"/>
                  </a:lnTo>
                  <a:lnTo>
                    <a:pt x="1462" y="1709"/>
                  </a:lnTo>
                  <a:lnTo>
                    <a:pt x="1955" y="855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3"/>
            <p:cNvSpPr/>
            <p:nvPr/>
          </p:nvSpPr>
          <p:spPr>
            <a:xfrm>
              <a:off x="6723425" y="1713425"/>
              <a:ext cx="45200" cy="39450"/>
            </a:xfrm>
            <a:custGeom>
              <a:rect b="b" l="l" r="r" t="t"/>
              <a:pathLst>
                <a:path extrusionOk="0" h="1578" w="1808">
                  <a:moveTo>
                    <a:pt x="0" y="0"/>
                  </a:moveTo>
                  <a:lnTo>
                    <a:pt x="460" y="789"/>
                  </a:lnTo>
                  <a:lnTo>
                    <a:pt x="904" y="1578"/>
                  </a:lnTo>
                  <a:lnTo>
                    <a:pt x="1348" y="789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3"/>
            <p:cNvSpPr/>
            <p:nvPr/>
          </p:nvSpPr>
          <p:spPr>
            <a:xfrm>
              <a:off x="5907725" y="1119925"/>
              <a:ext cx="33300" cy="38650"/>
            </a:xfrm>
            <a:custGeom>
              <a:rect b="b" l="l" r="r" t="t"/>
              <a:pathLst>
                <a:path extrusionOk="0" h="1546" w="1332">
                  <a:moveTo>
                    <a:pt x="1332" y="1"/>
                  </a:moveTo>
                  <a:lnTo>
                    <a:pt x="674" y="379"/>
                  </a:lnTo>
                  <a:lnTo>
                    <a:pt x="1" y="773"/>
                  </a:lnTo>
                  <a:lnTo>
                    <a:pt x="674" y="1167"/>
                  </a:lnTo>
                  <a:lnTo>
                    <a:pt x="1332" y="1545"/>
                  </a:lnTo>
                  <a:lnTo>
                    <a:pt x="1332" y="773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6F95D4">
                <a:alpha val="2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8" name="Google Shape;1578;p33"/>
          <p:cNvGrpSpPr/>
          <p:nvPr/>
        </p:nvGrpSpPr>
        <p:grpSpPr>
          <a:xfrm flipH="1">
            <a:off x="4981113" y="754418"/>
            <a:ext cx="3752499" cy="3852156"/>
            <a:chOff x="1021938" y="554093"/>
            <a:chExt cx="3752499" cy="3852156"/>
          </a:xfrm>
        </p:grpSpPr>
        <p:sp>
          <p:nvSpPr>
            <p:cNvPr id="1579" name="Google Shape;1579;p33"/>
            <p:cNvSpPr/>
            <p:nvPr/>
          </p:nvSpPr>
          <p:spPr>
            <a:xfrm>
              <a:off x="2129930" y="4237600"/>
              <a:ext cx="1996086" cy="168649"/>
            </a:xfrm>
            <a:custGeom>
              <a:rect b="b" l="l" r="r" t="t"/>
              <a:pathLst>
                <a:path extrusionOk="0" h="1523" w="26405">
                  <a:moveTo>
                    <a:pt x="13197" y="0"/>
                  </a:moveTo>
                  <a:cubicBezTo>
                    <a:pt x="5904" y="0"/>
                    <a:pt x="0" y="342"/>
                    <a:pt x="0" y="762"/>
                  </a:cubicBezTo>
                  <a:cubicBezTo>
                    <a:pt x="0" y="1181"/>
                    <a:pt x="5904" y="1523"/>
                    <a:pt x="13197" y="1523"/>
                  </a:cubicBezTo>
                  <a:cubicBezTo>
                    <a:pt x="20491" y="1523"/>
                    <a:pt x="26405" y="1181"/>
                    <a:pt x="26405" y="762"/>
                  </a:cubicBezTo>
                  <a:cubicBezTo>
                    <a:pt x="26405" y="342"/>
                    <a:pt x="20491" y="0"/>
                    <a:pt x="13197" y="0"/>
                  </a:cubicBezTo>
                  <a:close/>
                </a:path>
              </a:pathLst>
            </a:custGeom>
            <a:solidFill>
              <a:srgbClr val="122030">
                <a:alpha val="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3"/>
            <p:cNvSpPr/>
            <p:nvPr/>
          </p:nvSpPr>
          <p:spPr>
            <a:xfrm>
              <a:off x="2361066" y="1341750"/>
              <a:ext cx="1522606" cy="2972903"/>
            </a:xfrm>
            <a:custGeom>
              <a:rect b="b" l="l" r="r" t="t"/>
              <a:pathLst>
                <a:path extrusionOk="0" h="26847" w="13750">
                  <a:moveTo>
                    <a:pt x="1645" y="0"/>
                  </a:moveTo>
                  <a:cubicBezTo>
                    <a:pt x="740" y="0"/>
                    <a:pt x="1" y="740"/>
                    <a:pt x="1" y="1644"/>
                  </a:cubicBezTo>
                  <a:lnTo>
                    <a:pt x="1" y="25202"/>
                  </a:lnTo>
                  <a:cubicBezTo>
                    <a:pt x="1" y="26107"/>
                    <a:pt x="740" y="26846"/>
                    <a:pt x="1645" y="26846"/>
                  </a:cubicBezTo>
                  <a:lnTo>
                    <a:pt x="12105" y="26846"/>
                  </a:lnTo>
                  <a:cubicBezTo>
                    <a:pt x="13021" y="26846"/>
                    <a:pt x="13749" y="26107"/>
                    <a:pt x="13749" y="25202"/>
                  </a:cubicBezTo>
                  <a:lnTo>
                    <a:pt x="13749" y="1644"/>
                  </a:lnTo>
                  <a:cubicBezTo>
                    <a:pt x="13749" y="740"/>
                    <a:pt x="13021" y="0"/>
                    <a:pt x="12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3"/>
            <p:cNvSpPr/>
            <p:nvPr/>
          </p:nvSpPr>
          <p:spPr>
            <a:xfrm>
              <a:off x="2394065" y="1374749"/>
              <a:ext cx="1456608" cy="2905686"/>
            </a:xfrm>
            <a:custGeom>
              <a:rect b="b" l="l" r="r" t="t"/>
              <a:pathLst>
                <a:path extrusionOk="0" h="26240" w="13154">
                  <a:moveTo>
                    <a:pt x="11807" y="0"/>
                  </a:moveTo>
                  <a:lnTo>
                    <a:pt x="9148" y="0"/>
                  </a:lnTo>
                  <a:cubicBezTo>
                    <a:pt x="9005" y="0"/>
                    <a:pt x="8872" y="55"/>
                    <a:pt x="8762" y="144"/>
                  </a:cubicBezTo>
                  <a:lnTo>
                    <a:pt x="8354" y="486"/>
                  </a:lnTo>
                  <a:cubicBezTo>
                    <a:pt x="8243" y="574"/>
                    <a:pt x="8111" y="629"/>
                    <a:pt x="7967" y="629"/>
                  </a:cubicBezTo>
                  <a:lnTo>
                    <a:pt x="5198" y="629"/>
                  </a:lnTo>
                  <a:cubicBezTo>
                    <a:pt x="5054" y="629"/>
                    <a:pt x="4922" y="574"/>
                    <a:pt x="4812" y="486"/>
                  </a:cubicBezTo>
                  <a:lnTo>
                    <a:pt x="4403" y="144"/>
                  </a:lnTo>
                  <a:cubicBezTo>
                    <a:pt x="4293" y="55"/>
                    <a:pt x="4150" y="0"/>
                    <a:pt x="4017" y="0"/>
                  </a:cubicBezTo>
                  <a:lnTo>
                    <a:pt x="1347" y="0"/>
                  </a:lnTo>
                  <a:cubicBezTo>
                    <a:pt x="608" y="0"/>
                    <a:pt x="1" y="607"/>
                    <a:pt x="1" y="1346"/>
                  </a:cubicBezTo>
                  <a:lnTo>
                    <a:pt x="1" y="24904"/>
                  </a:lnTo>
                  <a:cubicBezTo>
                    <a:pt x="1" y="25644"/>
                    <a:pt x="608" y="26239"/>
                    <a:pt x="1347" y="26239"/>
                  </a:cubicBezTo>
                  <a:lnTo>
                    <a:pt x="11807" y="26239"/>
                  </a:lnTo>
                  <a:cubicBezTo>
                    <a:pt x="12558" y="26239"/>
                    <a:pt x="13153" y="25644"/>
                    <a:pt x="13153" y="24904"/>
                  </a:cubicBezTo>
                  <a:lnTo>
                    <a:pt x="13153" y="1346"/>
                  </a:lnTo>
                  <a:cubicBezTo>
                    <a:pt x="13153" y="607"/>
                    <a:pt x="12558" y="0"/>
                    <a:pt x="11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3"/>
            <p:cNvSpPr/>
            <p:nvPr/>
          </p:nvSpPr>
          <p:spPr>
            <a:xfrm>
              <a:off x="3008649" y="1383276"/>
              <a:ext cx="176069" cy="27019"/>
            </a:xfrm>
            <a:custGeom>
              <a:rect b="b" l="l" r="r" t="t"/>
              <a:pathLst>
                <a:path extrusionOk="0" h="244" w="1590">
                  <a:moveTo>
                    <a:pt x="133" y="0"/>
                  </a:moveTo>
                  <a:cubicBezTo>
                    <a:pt x="56" y="0"/>
                    <a:pt x="1" y="56"/>
                    <a:pt x="1" y="122"/>
                  </a:cubicBezTo>
                  <a:cubicBezTo>
                    <a:pt x="1" y="188"/>
                    <a:pt x="56" y="243"/>
                    <a:pt x="133" y="243"/>
                  </a:cubicBezTo>
                  <a:lnTo>
                    <a:pt x="1468" y="243"/>
                  </a:lnTo>
                  <a:cubicBezTo>
                    <a:pt x="1535" y="243"/>
                    <a:pt x="1590" y="188"/>
                    <a:pt x="1590" y="122"/>
                  </a:cubicBezTo>
                  <a:cubicBezTo>
                    <a:pt x="1590" y="56"/>
                    <a:pt x="1535" y="0"/>
                    <a:pt x="1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3"/>
            <p:cNvSpPr/>
            <p:nvPr/>
          </p:nvSpPr>
          <p:spPr>
            <a:xfrm>
              <a:off x="3209081" y="1382833"/>
              <a:ext cx="27019" cy="27462"/>
            </a:xfrm>
            <a:custGeom>
              <a:rect b="b" l="l" r="r" t="t"/>
              <a:pathLst>
                <a:path extrusionOk="0" h="248" w="244">
                  <a:moveTo>
                    <a:pt x="111" y="0"/>
                  </a:moveTo>
                  <a:cubicBezTo>
                    <a:pt x="79" y="0"/>
                    <a:pt x="50" y="13"/>
                    <a:pt x="34" y="38"/>
                  </a:cubicBezTo>
                  <a:cubicBezTo>
                    <a:pt x="23" y="49"/>
                    <a:pt x="12" y="60"/>
                    <a:pt x="1" y="82"/>
                  </a:cubicBezTo>
                  <a:cubicBezTo>
                    <a:pt x="1" y="93"/>
                    <a:pt x="1" y="104"/>
                    <a:pt x="1" y="126"/>
                  </a:cubicBezTo>
                  <a:cubicBezTo>
                    <a:pt x="1" y="159"/>
                    <a:pt x="12" y="192"/>
                    <a:pt x="34" y="214"/>
                  </a:cubicBezTo>
                  <a:cubicBezTo>
                    <a:pt x="56" y="236"/>
                    <a:pt x="89" y="247"/>
                    <a:pt x="122" y="247"/>
                  </a:cubicBezTo>
                  <a:cubicBezTo>
                    <a:pt x="155" y="247"/>
                    <a:pt x="188" y="236"/>
                    <a:pt x="210" y="214"/>
                  </a:cubicBezTo>
                  <a:cubicBezTo>
                    <a:pt x="232" y="192"/>
                    <a:pt x="243" y="159"/>
                    <a:pt x="243" y="126"/>
                  </a:cubicBezTo>
                  <a:cubicBezTo>
                    <a:pt x="243" y="104"/>
                    <a:pt x="243" y="93"/>
                    <a:pt x="232" y="82"/>
                  </a:cubicBezTo>
                  <a:cubicBezTo>
                    <a:pt x="232" y="60"/>
                    <a:pt x="221" y="49"/>
                    <a:pt x="210" y="38"/>
                  </a:cubicBezTo>
                  <a:cubicBezTo>
                    <a:pt x="199" y="26"/>
                    <a:pt x="199" y="26"/>
                    <a:pt x="188" y="15"/>
                  </a:cubicBezTo>
                  <a:cubicBezTo>
                    <a:pt x="188" y="15"/>
                    <a:pt x="177" y="15"/>
                    <a:pt x="166" y="4"/>
                  </a:cubicBezTo>
                  <a:lnTo>
                    <a:pt x="144" y="4"/>
                  </a:lnTo>
                  <a:cubicBezTo>
                    <a:pt x="133" y="2"/>
                    <a:pt x="122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3"/>
            <p:cNvSpPr/>
            <p:nvPr/>
          </p:nvSpPr>
          <p:spPr>
            <a:xfrm>
              <a:off x="2548099" y="2845874"/>
              <a:ext cx="1149872" cy="144288"/>
            </a:xfrm>
            <a:custGeom>
              <a:rect b="b" l="l" r="r" t="t"/>
              <a:pathLst>
                <a:path extrusionOk="0" h="1303" w="10384">
                  <a:moveTo>
                    <a:pt x="651" y="0"/>
                  </a:moveTo>
                  <a:cubicBezTo>
                    <a:pt x="287" y="0"/>
                    <a:pt x="0" y="287"/>
                    <a:pt x="0" y="651"/>
                  </a:cubicBezTo>
                  <a:cubicBezTo>
                    <a:pt x="0" y="1004"/>
                    <a:pt x="287" y="1302"/>
                    <a:pt x="651" y="1302"/>
                  </a:cubicBezTo>
                  <a:lnTo>
                    <a:pt x="9732" y="1302"/>
                  </a:lnTo>
                  <a:cubicBezTo>
                    <a:pt x="10085" y="1302"/>
                    <a:pt x="10383" y="1004"/>
                    <a:pt x="10383" y="651"/>
                  </a:cubicBezTo>
                  <a:cubicBezTo>
                    <a:pt x="10383" y="287"/>
                    <a:pt x="10085" y="0"/>
                    <a:pt x="9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3"/>
            <p:cNvSpPr/>
            <p:nvPr/>
          </p:nvSpPr>
          <p:spPr>
            <a:xfrm>
              <a:off x="2548099" y="3085395"/>
              <a:ext cx="1149872" cy="144288"/>
            </a:xfrm>
            <a:custGeom>
              <a:rect b="b" l="l" r="r" t="t"/>
              <a:pathLst>
                <a:path extrusionOk="0" h="1303" w="10384">
                  <a:moveTo>
                    <a:pt x="651" y="0"/>
                  </a:moveTo>
                  <a:cubicBezTo>
                    <a:pt x="287" y="0"/>
                    <a:pt x="0" y="298"/>
                    <a:pt x="0" y="651"/>
                  </a:cubicBezTo>
                  <a:cubicBezTo>
                    <a:pt x="0" y="1015"/>
                    <a:pt x="287" y="1302"/>
                    <a:pt x="651" y="1302"/>
                  </a:cubicBezTo>
                  <a:lnTo>
                    <a:pt x="9732" y="1302"/>
                  </a:lnTo>
                  <a:cubicBezTo>
                    <a:pt x="10085" y="1302"/>
                    <a:pt x="10383" y="1015"/>
                    <a:pt x="10383" y="651"/>
                  </a:cubicBezTo>
                  <a:cubicBezTo>
                    <a:pt x="10383" y="298"/>
                    <a:pt x="10085" y="0"/>
                    <a:pt x="97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3"/>
            <p:cNvSpPr/>
            <p:nvPr/>
          </p:nvSpPr>
          <p:spPr>
            <a:xfrm>
              <a:off x="2832690" y="2120610"/>
              <a:ext cx="579366" cy="580473"/>
            </a:xfrm>
            <a:custGeom>
              <a:rect b="b" l="l" r="r" t="t"/>
              <a:pathLst>
                <a:path extrusionOk="0" h="5242" w="5232">
                  <a:moveTo>
                    <a:pt x="2616" y="1"/>
                  </a:moveTo>
                  <a:cubicBezTo>
                    <a:pt x="1171" y="1"/>
                    <a:pt x="1" y="1181"/>
                    <a:pt x="1" y="2627"/>
                  </a:cubicBezTo>
                  <a:cubicBezTo>
                    <a:pt x="1" y="4072"/>
                    <a:pt x="1171" y="5242"/>
                    <a:pt x="2616" y="5242"/>
                  </a:cubicBezTo>
                  <a:cubicBezTo>
                    <a:pt x="4062" y="5242"/>
                    <a:pt x="5231" y="4072"/>
                    <a:pt x="5231" y="2627"/>
                  </a:cubicBezTo>
                  <a:cubicBezTo>
                    <a:pt x="5231" y="1181"/>
                    <a:pt x="4062" y="1"/>
                    <a:pt x="2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3"/>
            <p:cNvSpPr/>
            <p:nvPr/>
          </p:nvSpPr>
          <p:spPr>
            <a:xfrm>
              <a:off x="2903561" y="2182954"/>
              <a:ext cx="438843" cy="463205"/>
            </a:xfrm>
            <a:custGeom>
              <a:rect b="b" l="l" r="r" t="t"/>
              <a:pathLst>
                <a:path extrusionOk="0" h="4183" w="3963">
                  <a:moveTo>
                    <a:pt x="1976" y="0"/>
                  </a:moveTo>
                  <a:cubicBezTo>
                    <a:pt x="1491" y="0"/>
                    <a:pt x="1104" y="397"/>
                    <a:pt x="1104" y="883"/>
                  </a:cubicBezTo>
                  <a:cubicBezTo>
                    <a:pt x="1104" y="1369"/>
                    <a:pt x="1491" y="1755"/>
                    <a:pt x="1976" y="1755"/>
                  </a:cubicBezTo>
                  <a:cubicBezTo>
                    <a:pt x="2462" y="1755"/>
                    <a:pt x="2859" y="1369"/>
                    <a:pt x="2859" y="883"/>
                  </a:cubicBezTo>
                  <a:cubicBezTo>
                    <a:pt x="2859" y="397"/>
                    <a:pt x="2462" y="0"/>
                    <a:pt x="1976" y="0"/>
                  </a:cubicBezTo>
                  <a:close/>
                  <a:moveTo>
                    <a:pt x="1976" y="2064"/>
                  </a:moveTo>
                  <a:cubicBezTo>
                    <a:pt x="1248" y="2064"/>
                    <a:pt x="542" y="2328"/>
                    <a:pt x="1" y="2814"/>
                  </a:cubicBezTo>
                  <a:cubicBezTo>
                    <a:pt x="310" y="3642"/>
                    <a:pt x="1104" y="4182"/>
                    <a:pt x="1976" y="4182"/>
                  </a:cubicBezTo>
                  <a:cubicBezTo>
                    <a:pt x="2859" y="4182"/>
                    <a:pt x="3642" y="3642"/>
                    <a:pt x="3962" y="2814"/>
                  </a:cubicBezTo>
                  <a:cubicBezTo>
                    <a:pt x="3411" y="2328"/>
                    <a:pt x="2704" y="2064"/>
                    <a:pt x="1976" y="20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3"/>
            <p:cNvSpPr/>
            <p:nvPr/>
          </p:nvSpPr>
          <p:spPr>
            <a:xfrm>
              <a:off x="1838172" y="3614380"/>
              <a:ext cx="1258614" cy="490113"/>
            </a:xfrm>
            <a:custGeom>
              <a:rect b="b" l="l" r="r" t="t"/>
              <a:pathLst>
                <a:path extrusionOk="0" h="4426" w="11366">
                  <a:moveTo>
                    <a:pt x="508" y="1"/>
                  </a:moveTo>
                  <a:cubicBezTo>
                    <a:pt x="232" y="1"/>
                    <a:pt x="0" y="222"/>
                    <a:pt x="0" y="497"/>
                  </a:cubicBezTo>
                  <a:lnTo>
                    <a:pt x="0" y="3918"/>
                  </a:lnTo>
                  <a:cubicBezTo>
                    <a:pt x="0" y="4205"/>
                    <a:pt x="232" y="4426"/>
                    <a:pt x="508" y="4426"/>
                  </a:cubicBezTo>
                  <a:lnTo>
                    <a:pt x="10858" y="4426"/>
                  </a:lnTo>
                  <a:cubicBezTo>
                    <a:pt x="11145" y="4426"/>
                    <a:pt x="11365" y="4205"/>
                    <a:pt x="11365" y="3918"/>
                  </a:cubicBezTo>
                  <a:lnTo>
                    <a:pt x="11365" y="497"/>
                  </a:lnTo>
                  <a:cubicBezTo>
                    <a:pt x="11365" y="222"/>
                    <a:pt x="11145" y="1"/>
                    <a:pt x="1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3"/>
            <p:cNvSpPr/>
            <p:nvPr/>
          </p:nvSpPr>
          <p:spPr>
            <a:xfrm flipH="1">
              <a:off x="2529716" y="3787903"/>
              <a:ext cx="342171" cy="23365"/>
            </a:xfrm>
            <a:custGeom>
              <a:rect b="b" l="l" r="r" t="t"/>
              <a:pathLst>
                <a:path extrusionOk="0" h="211" w="3090">
                  <a:moveTo>
                    <a:pt x="99" y="1"/>
                  </a:moveTo>
                  <a:cubicBezTo>
                    <a:pt x="44" y="1"/>
                    <a:pt x="0" y="45"/>
                    <a:pt x="0" y="100"/>
                  </a:cubicBezTo>
                  <a:lnTo>
                    <a:pt x="0" y="111"/>
                  </a:lnTo>
                  <a:cubicBezTo>
                    <a:pt x="0" y="166"/>
                    <a:pt x="44" y="210"/>
                    <a:pt x="99" y="210"/>
                  </a:cubicBezTo>
                  <a:lnTo>
                    <a:pt x="2990" y="210"/>
                  </a:lnTo>
                  <a:cubicBezTo>
                    <a:pt x="3046" y="210"/>
                    <a:pt x="3090" y="166"/>
                    <a:pt x="3090" y="111"/>
                  </a:cubicBezTo>
                  <a:lnTo>
                    <a:pt x="3090" y="100"/>
                  </a:lnTo>
                  <a:cubicBezTo>
                    <a:pt x="3090" y="45"/>
                    <a:pt x="3046" y="1"/>
                    <a:pt x="2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3"/>
            <p:cNvSpPr/>
            <p:nvPr/>
          </p:nvSpPr>
          <p:spPr>
            <a:xfrm flipH="1">
              <a:off x="2529716" y="3958990"/>
              <a:ext cx="342171" cy="22147"/>
            </a:xfrm>
            <a:custGeom>
              <a:rect b="b" l="l" r="r" t="t"/>
              <a:pathLst>
                <a:path extrusionOk="0" h="200" w="3090">
                  <a:moveTo>
                    <a:pt x="99" y="0"/>
                  </a:moveTo>
                  <a:cubicBezTo>
                    <a:pt x="44" y="0"/>
                    <a:pt x="0" y="45"/>
                    <a:pt x="0" y="89"/>
                  </a:cubicBezTo>
                  <a:lnTo>
                    <a:pt x="0" y="111"/>
                  </a:lnTo>
                  <a:cubicBezTo>
                    <a:pt x="0" y="166"/>
                    <a:pt x="44" y="199"/>
                    <a:pt x="99" y="199"/>
                  </a:cubicBezTo>
                  <a:lnTo>
                    <a:pt x="2990" y="199"/>
                  </a:lnTo>
                  <a:cubicBezTo>
                    <a:pt x="3046" y="199"/>
                    <a:pt x="3090" y="166"/>
                    <a:pt x="3090" y="111"/>
                  </a:cubicBezTo>
                  <a:lnTo>
                    <a:pt x="3090" y="89"/>
                  </a:lnTo>
                  <a:cubicBezTo>
                    <a:pt x="3090" y="45"/>
                    <a:pt x="3046" y="0"/>
                    <a:pt x="2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3"/>
            <p:cNvSpPr/>
            <p:nvPr/>
          </p:nvSpPr>
          <p:spPr>
            <a:xfrm>
              <a:off x="1942042" y="3718250"/>
              <a:ext cx="336081" cy="283592"/>
            </a:xfrm>
            <a:custGeom>
              <a:rect b="b" l="l" r="r" t="t"/>
              <a:pathLst>
                <a:path extrusionOk="0" h="2561" w="3035">
                  <a:moveTo>
                    <a:pt x="0" y="1"/>
                  </a:moveTo>
                  <a:lnTo>
                    <a:pt x="0" y="2561"/>
                  </a:lnTo>
                  <a:lnTo>
                    <a:pt x="3034" y="2561"/>
                  </a:lnTo>
                  <a:lnTo>
                    <a:pt x="30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3"/>
            <p:cNvSpPr/>
            <p:nvPr/>
          </p:nvSpPr>
          <p:spPr>
            <a:xfrm flipH="1">
              <a:off x="2913303" y="3890555"/>
              <a:ext cx="97890" cy="96672"/>
            </a:xfrm>
            <a:custGeom>
              <a:rect b="b" l="l" r="r" t="t"/>
              <a:pathLst>
                <a:path extrusionOk="0" h="873" w="884">
                  <a:moveTo>
                    <a:pt x="442" y="1"/>
                  </a:moveTo>
                  <a:cubicBezTo>
                    <a:pt x="199" y="1"/>
                    <a:pt x="0" y="199"/>
                    <a:pt x="0" y="442"/>
                  </a:cubicBezTo>
                  <a:cubicBezTo>
                    <a:pt x="0" y="674"/>
                    <a:pt x="199" y="872"/>
                    <a:pt x="431" y="872"/>
                  </a:cubicBezTo>
                  <a:cubicBezTo>
                    <a:pt x="437" y="873"/>
                    <a:pt x="444" y="873"/>
                    <a:pt x="451" y="873"/>
                  </a:cubicBezTo>
                  <a:cubicBezTo>
                    <a:pt x="695" y="873"/>
                    <a:pt x="883" y="678"/>
                    <a:pt x="883" y="442"/>
                  </a:cubicBezTo>
                  <a:cubicBezTo>
                    <a:pt x="883" y="199"/>
                    <a:pt x="684" y="1"/>
                    <a:pt x="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3"/>
            <p:cNvSpPr/>
            <p:nvPr/>
          </p:nvSpPr>
          <p:spPr>
            <a:xfrm>
              <a:off x="2913362" y="3719468"/>
              <a:ext cx="97779" cy="97890"/>
            </a:xfrm>
            <a:custGeom>
              <a:rect b="b" l="l" r="r" t="t"/>
              <a:pathLst>
                <a:path extrusionOk="0" h="884" w="883">
                  <a:moveTo>
                    <a:pt x="442" y="1"/>
                  </a:moveTo>
                  <a:cubicBezTo>
                    <a:pt x="199" y="1"/>
                    <a:pt x="0" y="199"/>
                    <a:pt x="0" y="442"/>
                  </a:cubicBezTo>
                  <a:cubicBezTo>
                    <a:pt x="0" y="685"/>
                    <a:pt x="199" y="884"/>
                    <a:pt x="442" y="884"/>
                  </a:cubicBezTo>
                  <a:cubicBezTo>
                    <a:pt x="684" y="884"/>
                    <a:pt x="883" y="685"/>
                    <a:pt x="883" y="442"/>
                  </a:cubicBezTo>
                  <a:cubicBezTo>
                    <a:pt x="883" y="199"/>
                    <a:pt x="684" y="1"/>
                    <a:pt x="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3"/>
            <p:cNvSpPr/>
            <p:nvPr/>
          </p:nvSpPr>
          <p:spPr>
            <a:xfrm>
              <a:off x="2452753" y="3957772"/>
              <a:ext cx="53817" cy="23365"/>
            </a:xfrm>
            <a:custGeom>
              <a:rect b="b" l="l" r="r" t="t"/>
              <a:pathLst>
                <a:path extrusionOk="0" h="211" w="486">
                  <a:moveTo>
                    <a:pt x="100" y="0"/>
                  </a:moveTo>
                  <a:cubicBezTo>
                    <a:pt x="45" y="0"/>
                    <a:pt x="0" y="56"/>
                    <a:pt x="0" y="111"/>
                  </a:cubicBezTo>
                  <a:cubicBezTo>
                    <a:pt x="0" y="166"/>
                    <a:pt x="45" y="210"/>
                    <a:pt x="100" y="210"/>
                  </a:cubicBezTo>
                  <a:lnTo>
                    <a:pt x="387" y="210"/>
                  </a:lnTo>
                  <a:cubicBezTo>
                    <a:pt x="442" y="210"/>
                    <a:pt x="486" y="166"/>
                    <a:pt x="486" y="111"/>
                  </a:cubicBezTo>
                  <a:cubicBezTo>
                    <a:pt x="486" y="56"/>
                    <a:pt x="442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3"/>
            <p:cNvSpPr/>
            <p:nvPr/>
          </p:nvSpPr>
          <p:spPr>
            <a:xfrm flipH="1">
              <a:off x="2378230" y="3902736"/>
              <a:ext cx="493657" cy="22147"/>
            </a:xfrm>
            <a:custGeom>
              <a:rect b="b" l="l" r="r" t="t"/>
              <a:pathLst>
                <a:path extrusionOk="0" h="200" w="4458">
                  <a:moveTo>
                    <a:pt x="99" y="1"/>
                  </a:moveTo>
                  <a:cubicBezTo>
                    <a:pt x="44" y="1"/>
                    <a:pt x="0" y="45"/>
                    <a:pt x="0" y="89"/>
                  </a:cubicBezTo>
                  <a:lnTo>
                    <a:pt x="0" y="111"/>
                  </a:lnTo>
                  <a:cubicBezTo>
                    <a:pt x="0" y="166"/>
                    <a:pt x="44" y="200"/>
                    <a:pt x="99" y="200"/>
                  </a:cubicBezTo>
                  <a:lnTo>
                    <a:pt x="4370" y="200"/>
                  </a:lnTo>
                  <a:cubicBezTo>
                    <a:pt x="4414" y="200"/>
                    <a:pt x="4458" y="166"/>
                    <a:pt x="4458" y="111"/>
                  </a:cubicBezTo>
                  <a:lnTo>
                    <a:pt x="4458" y="89"/>
                  </a:lnTo>
                  <a:cubicBezTo>
                    <a:pt x="4458" y="45"/>
                    <a:pt x="4414" y="1"/>
                    <a:pt x="4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3"/>
            <p:cNvSpPr/>
            <p:nvPr/>
          </p:nvSpPr>
          <p:spPr>
            <a:xfrm flipH="1">
              <a:off x="2452752" y="3787903"/>
              <a:ext cx="53817" cy="23365"/>
            </a:xfrm>
            <a:custGeom>
              <a:rect b="b" l="l" r="r" t="t"/>
              <a:pathLst>
                <a:path extrusionOk="0" h="211" w="486">
                  <a:moveTo>
                    <a:pt x="100" y="1"/>
                  </a:moveTo>
                  <a:cubicBezTo>
                    <a:pt x="45" y="1"/>
                    <a:pt x="0" y="45"/>
                    <a:pt x="0" y="100"/>
                  </a:cubicBezTo>
                  <a:cubicBezTo>
                    <a:pt x="0" y="155"/>
                    <a:pt x="45" y="210"/>
                    <a:pt x="100" y="210"/>
                  </a:cubicBezTo>
                  <a:lnTo>
                    <a:pt x="387" y="210"/>
                  </a:lnTo>
                  <a:cubicBezTo>
                    <a:pt x="442" y="199"/>
                    <a:pt x="486" y="155"/>
                    <a:pt x="486" y="100"/>
                  </a:cubicBezTo>
                  <a:cubicBezTo>
                    <a:pt x="486" y="45"/>
                    <a:pt x="442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3"/>
            <p:cNvSpPr/>
            <p:nvPr/>
          </p:nvSpPr>
          <p:spPr>
            <a:xfrm flipH="1">
              <a:off x="2378230" y="3731760"/>
              <a:ext cx="493657" cy="23254"/>
            </a:xfrm>
            <a:custGeom>
              <a:rect b="b" l="l" r="r" t="t"/>
              <a:pathLst>
                <a:path extrusionOk="0" h="210" w="4458"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lnTo>
                    <a:pt x="0" y="110"/>
                  </a:lnTo>
                  <a:cubicBezTo>
                    <a:pt x="0" y="166"/>
                    <a:pt x="44" y="210"/>
                    <a:pt x="99" y="210"/>
                  </a:cubicBezTo>
                  <a:lnTo>
                    <a:pt x="4370" y="210"/>
                  </a:lnTo>
                  <a:cubicBezTo>
                    <a:pt x="4414" y="210"/>
                    <a:pt x="4458" y="166"/>
                    <a:pt x="4458" y="110"/>
                  </a:cubicBezTo>
                  <a:lnTo>
                    <a:pt x="4458" y="99"/>
                  </a:lnTo>
                  <a:cubicBezTo>
                    <a:pt x="4458" y="44"/>
                    <a:pt x="4414" y="0"/>
                    <a:pt x="4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3"/>
            <p:cNvSpPr/>
            <p:nvPr/>
          </p:nvSpPr>
          <p:spPr>
            <a:xfrm>
              <a:off x="3652577" y="1207317"/>
              <a:ext cx="510931" cy="325118"/>
            </a:xfrm>
            <a:custGeom>
              <a:rect b="b" l="l" r="r" t="t"/>
              <a:pathLst>
                <a:path extrusionOk="0" h="2936" w="4614">
                  <a:moveTo>
                    <a:pt x="365" y="1"/>
                  </a:moveTo>
                  <a:cubicBezTo>
                    <a:pt x="166" y="1"/>
                    <a:pt x="1" y="166"/>
                    <a:pt x="1" y="365"/>
                  </a:cubicBezTo>
                  <a:lnTo>
                    <a:pt x="1" y="2571"/>
                  </a:lnTo>
                  <a:cubicBezTo>
                    <a:pt x="1" y="2770"/>
                    <a:pt x="166" y="2936"/>
                    <a:pt x="365" y="2936"/>
                  </a:cubicBezTo>
                  <a:lnTo>
                    <a:pt x="4249" y="2936"/>
                  </a:lnTo>
                  <a:cubicBezTo>
                    <a:pt x="4448" y="2936"/>
                    <a:pt x="4613" y="2770"/>
                    <a:pt x="4613" y="2571"/>
                  </a:cubicBezTo>
                  <a:lnTo>
                    <a:pt x="4613" y="365"/>
                  </a:lnTo>
                  <a:cubicBezTo>
                    <a:pt x="4613" y="166"/>
                    <a:pt x="4448" y="1"/>
                    <a:pt x="4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3"/>
            <p:cNvSpPr/>
            <p:nvPr/>
          </p:nvSpPr>
          <p:spPr>
            <a:xfrm>
              <a:off x="4102276" y="1152281"/>
              <a:ext cx="122251" cy="122362"/>
            </a:xfrm>
            <a:custGeom>
              <a:rect b="b" l="l" r="r" t="t"/>
              <a:pathLst>
                <a:path extrusionOk="0" h="1105" w="1104">
                  <a:moveTo>
                    <a:pt x="552" y="1"/>
                  </a:moveTo>
                  <a:cubicBezTo>
                    <a:pt x="243" y="1"/>
                    <a:pt x="0" y="255"/>
                    <a:pt x="0" y="553"/>
                  </a:cubicBezTo>
                  <a:cubicBezTo>
                    <a:pt x="0" y="862"/>
                    <a:pt x="243" y="1104"/>
                    <a:pt x="552" y="1104"/>
                  </a:cubicBezTo>
                  <a:cubicBezTo>
                    <a:pt x="861" y="1104"/>
                    <a:pt x="1104" y="862"/>
                    <a:pt x="1104" y="553"/>
                  </a:cubicBezTo>
                  <a:cubicBezTo>
                    <a:pt x="1104" y="255"/>
                    <a:pt x="861" y="1"/>
                    <a:pt x="5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3"/>
            <p:cNvSpPr/>
            <p:nvPr/>
          </p:nvSpPr>
          <p:spPr>
            <a:xfrm>
              <a:off x="3729650" y="1275752"/>
              <a:ext cx="356899" cy="112507"/>
            </a:xfrm>
            <a:custGeom>
              <a:rect b="b" l="l" r="r" t="t"/>
              <a:pathLst>
                <a:path extrusionOk="0" fill="none" h="1016" w="3223">
                  <a:moveTo>
                    <a:pt x="3222" y="0"/>
                  </a:moveTo>
                  <a:lnTo>
                    <a:pt x="1611" y="1016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3"/>
            <p:cNvSpPr/>
            <p:nvPr/>
          </p:nvSpPr>
          <p:spPr>
            <a:xfrm>
              <a:off x="4026532" y="1406531"/>
              <a:ext cx="60018" cy="46509"/>
            </a:xfrm>
            <a:custGeom>
              <a:rect b="b" l="l" r="r" t="t"/>
              <a:pathLst>
                <a:path extrusionOk="0" fill="none" h="420" w="542">
                  <a:moveTo>
                    <a:pt x="0" y="0"/>
                  </a:moveTo>
                  <a:lnTo>
                    <a:pt x="541" y="41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3"/>
            <p:cNvSpPr/>
            <p:nvPr/>
          </p:nvSpPr>
          <p:spPr>
            <a:xfrm>
              <a:off x="3729650" y="1406531"/>
              <a:ext cx="61126" cy="46509"/>
            </a:xfrm>
            <a:custGeom>
              <a:rect b="b" l="l" r="r" t="t"/>
              <a:pathLst>
                <a:path extrusionOk="0" fill="none" h="420" w="552">
                  <a:moveTo>
                    <a:pt x="0" y="419"/>
                  </a:moveTo>
                  <a:lnTo>
                    <a:pt x="552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3"/>
            <p:cNvSpPr/>
            <p:nvPr/>
          </p:nvSpPr>
          <p:spPr>
            <a:xfrm>
              <a:off x="4167056" y="3008655"/>
              <a:ext cx="607381" cy="516690"/>
            </a:xfrm>
            <a:custGeom>
              <a:rect b="b" l="l" r="r" t="t"/>
              <a:pathLst>
                <a:path extrusionOk="0" h="4666" w="5485">
                  <a:moveTo>
                    <a:pt x="2742" y="1"/>
                  </a:moveTo>
                  <a:cubicBezTo>
                    <a:pt x="2577" y="1"/>
                    <a:pt x="2411" y="81"/>
                    <a:pt x="2317" y="241"/>
                  </a:cubicBezTo>
                  <a:lnTo>
                    <a:pt x="1258" y="2083"/>
                  </a:lnTo>
                  <a:lnTo>
                    <a:pt x="188" y="3937"/>
                  </a:lnTo>
                  <a:cubicBezTo>
                    <a:pt x="0" y="4257"/>
                    <a:pt x="232" y="4665"/>
                    <a:pt x="607" y="4665"/>
                  </a:cubicBezTo>
                  <a:lnTo>
                    <a:pt x="4866" y="4665"/>
                  </a:lnTo>
                  <a:cubicBezTo>
                    <a:pt x="5242" y="4665"/>
                    <a:pt x="5484" y="4257"/>
                    <a:pt x="5297" y="3937"/>
                  </a:cubicBezTo>
                  <a:lnTo>
                    <a:pt x="4226" y="2083"/>
                  </a:lnTo>
                  <a:lnTo>
                    <a:pt x="3167" y="241"/>
                  </a:lnTo>
                  <a:cubicBezTo>
                    <a:pt x="3073" y="81"/>
                    <a:pt x="2908" y="1"/>
                    <a:pt x="2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3"/>
            <p:cNvSpPr/>
            <p:nvPr/>
          </p:nvSpPr>
          <p:spPr>
            <a:xfrm>
              <a:off x="4434594" y="3205101"/>
              <a:ext cx="70981" cy="234647"/>
            </a:xfrm>
            <a:custGeom>
              <a:rect b="b" l="l" r="r" t="t"/>
              <a:pathLst>
                <a:path extrusionOk="0" h="2119" w="641">
                  <a:moveTo>
                    <a:pt x="56" y="0"/>
                  </a:moveTo>
                  <a:lnTo>
                    <a:pt x="78" y="464"/>
                  </a:lnTo>
                  <a:lnTo>
                    <a:pt x="155" y="1324"/>
                  </a:lnTo>
                  <a:lnTo>
                    <a:pt x="497" y="1324"/>
                  </a:lnTo>
                  <a:lnTo>
                    <a:pt x="575" y="464"/>
                  </a:lnTo>
                  <a:lnTo>
                    <a:pt x="597" y="0"/>
                  </a:lnTo>
                  <a:close/>
                  <a:moveTo>
                    <a:pt x="332" y="1468"/>
                  </a:moveTo>
                  <a:cubicBezTo>
                    <a:pt x="144" y="1468"/>
                    <a:pt x="1" y="1622"/>
                    <a:pt x="12" y="1799"/>
                  </a:cubicBezTo>
                  <a:cubicBezTo>
                    <a:pt x="12" y="1975"/>
                    <a:pt x="155" y="2119"/>
                    <a:pt x="332" y="2119"/>
                  </a:cubicBezTo>
                  <a:cubicBezTo>
                    <a:pt x="508" y="2119"/>
                    <a:pt x="641" y="1975"/>
                    <a:pt x="641" y="1799"/>
                  </a:cubicBezTo>
                  <a:cubicBezTo>
                    <a:pt x="641" y="1611"/>
                    <a:pt x="508" y="1468"/>
                    <a:pt x="332" y="1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3"/>
            <p:cNvSpPr/>
            <p:nvPr/>
          </p:nvSpPr>
          <p:spPr>
            <a:xfrm>
              <a:off x="1021938" y="1718030"/>
              <a:ext cx="1526261" cy="931171"/>
            </a:xfrm>
            <a:custGeom>
              <a:rect b="b" l="l" r="r" t="t"/>
              <a:pathLst>
                <a:path extrusionOk="0" h="8409" w="13783">
                  <a:moveTo>
                    <a:pt x="497" y="1"/>
                  </a:moveTo>
                  <a:cubicBezTo>
                    <a:pt x="221" y="1"/>
                    <a:pt x="0" y="210"/>
                    <a:pt x="0" y="486"/>
                  </a:cubicBezTo>
                  <a:lnTo>
                    <a:pt x="0" y="7912"/>
                  </a:lnTo>
                  <a:cubicBezTo>
                    <a:pt x="0" y="8188"/>
                    <a:pt x="221" y="8409"/>
                    <a:pt x="497" y="8409"/>
                  </a:cubicBezTo>
                  <a:lnTo>
                    <a:pt x="13286" y="8409"/>
                  </a:lnTo>
                  <a:cubicBezTo>
                    <a:pt x="13561" y="8409"/>
                    <a:pt x="13782" y="8188"/>
                    <a:pt x="13782" y="7912"/>
                  </a:cubicBezTo>
                  <a:lnTo>
                    <a:pt x="13782" y="486"/>
                  </a:lnTo>
                  <a:cubicBezTo>
                    <a:pt x="13782" y="210"/>
                    <a:pt x="13561" y="1"/>
                    <a:pt x="13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3"/>
            <p:cNvSpPr/>
            <p:nvPr/>
          </p:nvSpPr>
          <p:spPr>
            <a:xfrm>
              <a:off x="1021938" y="1851245"/>
              <a:ext cx="1526261" cy="232211"/>
            </a:xfrm>
            <a:custGeom>
              <a:rect b="b" l="l" r="r" t="t"/>
              <a:pathLst>
                <a:path extrusionOk="0" h="2097" w="13783">
                  <a:moveTo>
                    <a:pt x="0" y="1"/>
                  </a:moveTo>
                  <a:lnTo>
                    <a:pt x="0" y="2097"/>
                  </a:lnTo>
                  <a:lnTo>
                    <a:pt x="13782" y="2097"/>
                  </a:lnTo>
                  <a:lnTo>
                    <a:pt x="13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3"/>
            <p:cNvSpPr/>
            <p:nvPr/>
          </p:nvSpPr>
          <p:spPr>
            <a:xfrm flipH="1">
              <a:off x="1332331" y="2256760"/>
              <a:ext cx="254248" cy="236198"/>
            </a:xfrm>
            <a:custGeom>
              <a:rect b="b" l="l" r="r" t="t"/>
              <a:pathLst>
                <a:path extrusionOk="0" h="2133" w="2296">
                  <a:moveTo>
                    <a:pt x="1151" y="1"/>
                  </a:moveTo>
                  <a:cubicBezTo>
                    <a:pt x="632" y="1"/>
                    <a:pt x="180" y="377"/>
                    <a:pt x="100" y="907"/>
                  </a:cubicBezTo>
                  <a:cubicBezTo>
                    <a:pt x="1" y="1480"/>
                    <a:pt x="398" y="2032"/>
                    <a:pt x="983" y="2120"/>
                  </a:cubicBezTo>
                  <a:cubicBezTo>
                    <a:pt x="1038" y="2129"/>
                    <a:pt x="1092" y="2133"/>
                    <a:pt x="1146" y="2133"/>
                  </a:cubicBezTo>
                  <a:cubicBezTo>
                    <a:pt x="1658" y="2133"/>
                    <a:pt x="2117" y="1767"/>
                    <a:pt x="2196" y="1238"/>
                  </a:cubicBezTo>
                  <a:cubicBezTo>
                    <a:pt x="2296" y="653"/>
                    <a:pt x="1899" y="112"/>
                    <a:pt x="1314" y="13"/>
                  </a:cubicBezTo>
                  <a:cubicBezTo>
                    <a:pt x="1259" y="5"/>
                    <a:pt x="1205" y="1"/>
                    <a:pt x="1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3"/>
            <p:cNvSpPr/>
            <p:nvPr/>
          </p:nvSpPr>
          <p:spPr>
            <a:xfrm flipH="1">
              <a:off x="1152717" y="2257535"/>
              <a:ext cx="259120" cy="235866"/>
            </a:xfrm>
            <a:custGeom>
              <a:rect b="b" l="l" r="r" t="t"/>
              <a:pathLst>
                <a:path extrusionOk="0" h="2130" w="2340">
                  <a:moveTo>
                    <a:pt x="1176" y="0"/>
                  </a:moveTo>
                  <a:cubicBezTo>
                    <a:pt x="903" y="0"/>
                    <a:pt x="629" y="105"/>
                    <a:pt x="420" y="315"/>
                  </a:cubicBezTo>
                  <a:cubicBezTo>
                    <a:pt x="1" y="723"/>
                    <a:pt x="1" y="1396"/>
                    <a:pt x="420" y="1815"/>
                  </a:cubicBezTo>
                  <a:cubicBezTo>
                    <a:pt x="629" y="2025"/>
                    <a:pt x="903" y="2130"/>
                    <a:pt x="1176" y="2130"/>
                  </a:cubicBezTo>
                  <a:cubicBezTo>
                    <a:pt x="1449" y="2130"/>
                    <a:pt x="1722" y="2025"/>
                    <a:pt x="1931" y="1815"/>
                  </a:cubicBezTo>
                  <a:cubicBezTo>
                    <a:pt x="2340" y="1396"/>
                    <a:pt x="2340" y="723"/>
                    <a:pt x="1931" y="315"/>
                  </a:cubicBezTo>
                  <a:cubicBezTo>
                    <a:pt x="1722" y="105"/>
                    <a:pt x="1449" y="0"/>
                    <a:pt x="1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3"/>
            <p:cNvSpPr/>
            <p:nvPr/>
          </p:nvSpPr>
          <p:spPr>
            <a:xfrm flipH="1">
              <a:off x="1882136" y="2256870"/>
              <a:ext cx="548692" cy="239631"/>
            </a:xfrm>
            <a:custGeom>
              <a:rect b="b" l="l" r="r" t="t"/>
              <a:pathLst>
                <a:path extrusionOk="0" h="2164" w="4955">
                  <a:moveTo>
                    <a:pt x="353" y="1"/>
                  </a:moveTo>
                  <a:cubicBezTo>
                    <a:pt x="155" y="1"/>
                    <a:pt x="0" y="166"/>
                    <a:pt x="0" y="354"/>
                  </a:cubicBezTo>
                  <a:cubicBezTo>
                    <a:pt x="0" y="553"/>
                    <a:pt x="155" y="707"/>
                    <a:pt x="353" y="707"/>
                  </a:cubicBezTo>
                  <a:lnTo>
                    <a:pt x="4612" y="707"/>
                  </a:lnTo>
                  <a:cubicBezTo>
                    <a:pt x="4800" y="707"/>
                    <a:pt x="4954" y="553"/>
                    <a:pt x="4954" y="354"/>
                  </a:cubicBezTo>
                  <a:cubicBezTo>
                    <a:pt x="4954" y="166"/>
                    <a:pt x="4800" y="1"/>
                    <a:pt x="4612" y="1"/>
                  </a:cubicBezTo>
                  <a:close/>
                  <a:moveTo>
                    <a:pt x="353" y="1457"/>
                  </a:moveTo>
                  <a:cubicBezTo>
                    <a:pt x="155" y="1457"/>
                    <a:pt x="0" y="1623"/>
                    <a:pt x="0" y="1810"/>
                  </a:cubicBezTo>
                  <a:cubicBezTo>
                    <a:pt x="0" y="2009"/>
                    <a:pt x="155" y="2164"/>
                    <a:pt x="353" y="2164"/>
                  </a:cubicBezTo>
                  <a:lnTo>
                    <a:pt x="2063" y="2164"/>
                  </a:lnTo>
                  <a:cubicBezTo>
                    <a:pt x="2251" y="2164"/>
                    <a:pt x="2417" y="2009"/>
                    <a:pt x="2417" y="1810"/>
                  </a:cubicBezTo>
                  <a:cubicBezTo>
                    <a:pt x="2417" y="1623"/>
                    <a:pt x="2251" y="1457"/>
                    <a:pt x="2063" y="1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3"/>
            <p:cNvSpPr/>
            <p:nvPr/>
          </p:nvSpPr>
          <p:spPr>
            <a:xfrm>
              <a:off x="1808847" y="2986372"/>
              <a:ext cx="211584" cy="255522"/>
            </a:xfrm>
            <a:custGeom>
              <a:rect b="b" l="l" r="r" t="t"/>
              <a:pathLst>
                <a:path extrusionOk="0" h="1733" w="1435">
                  <a:moveTo>
                    <a:pt x="453" y="817"/>
                  </a:moveTo>
                  <a:cubicBezTo>
                    <a:pt x="552" y="817"/>
                    <a:pt x="640" y="894"/>
                    <a:pt x="640" y="993"/>
                  </a:cubicBezTo>
                  <a:cubicBezTo>
                    <a:pt x="640" y="1092"/>
                    <a:pt x="552" y="1181"/>
                    <a:pt x="453" y="1181"/>
                  </a:cubicBezTo>
                  <a:cubicBezTo>
                    <a:pt x="354" y="1181"/>
                    <a:pt x="276" y="1092"/>
                    <a:pt x="276" y="993"/>
                  </a:cubicBezTo>
                  <a:cubicBezTo>
                    <a:pt x="276" y="894"/>
                    <a:pt x="354" y="817"/>
                    <a:pt x="453" y="817"/>
                  </a:cubicBezTo>
                  <a:close/>
                  <a:moveTo>
                    <a:pt x="960" y="817"/>
                  </a:moveTo>
                  <a:cubicBezTo>
                    <a:pt x="1071" y="817"/>
                    <a:pt x="1148" y="894"/>
                    <a:pt x="1148" y="993"/>
                  </a:cubicBezTo>
                  <a:cubicBezTo>
                    <a:pt x="1148" y="1092"/>
                    <a:pt x="1071" y="1181"/>
                    <a:pt x="960" y="1181"/>
                  </a:cubicBezTo>
                  <a:cubicBezTo>
                    <a:pt x="861" y="1181"/>
                    <a:pt x="784" y="1092"/>
                    <a:pt x="784" y="993"/>
                  </a:cubicBezTo>
                  <a:cubicBezTo>
                    <a:pt x="784" y="894"/>
                    <a:pt x="861" y="817"/>
                    <a:pt x="960" y="817"/>
                  </a:cubicBezTo>
                  <a:close/>
                  <a:moveTo>
                    <a:pt x="712" y="1228"/>
                  </a:moveTo>
                  <a:cubicBezTo>
                    <a:pt x="723" y="1228"/>
                    <a:pt x="734" y="1230"/>
                    <a:pt x="740" y="1236"/>
                  </a:cubicBezTo>
                  <a:lnTo>
                    <a:pt x="806" y="1346"/>
                  </a:lnTo>
                  <a:cubicBezTo>
                    <a:pt x="817" y="1357"/>
                    <a:pt x="806" y="1390"/>
                    <a:pt x="784" y="1390"/>
                  </a:cubicBezTo>
                  <a:lnTo>
                    <a:pt x="651" y="1390"/>
                  </a:lnTo>
                  <a:cubicBezTo>
                    <a:pt x="618" y="1390"/>
                    <a:pt x="607" y="1357"/>
                    <a:pt x="618" y="1346"/>
                  </a:cubicBezTo>
                  <a:lnTo>
                    <a:pt x="685" y="1236"/>
                  </a:lnTo>
                  <a:cubicBezTo>
                    <a:pt x="690" y="1230"/>
                    <a:pt x="701" y="1228"/>
                    <a:pt x="712" y="1228"/>
                  </a:cubicBezTo>
                  <a:close/>
                  <a:moveTo>
                    <a:pt x="707" y="0"/>
                  </a:moveTo>
                  <a:cubicBezTo>
                    <a:pt x="320" y="0"/>
                    <a:pt x="0" y="320"/>
                    <a:pt x="0" y="717"/>
                  </a:cubicBezTo>
                  <a:cubicBezTo>
                    <a:pt x="0" y="817"/>
                    <a:pt x="23" y="927"/>
                    <a:pt x="78" y="1026"/>
                  </a:cubicBezTo>
                  <a:cubicBezTo>
                    <a:pt x="23" y="1070"/>
                    <a:pt x="0" y="1137"/>
                    <a:pt x="0" y="1203"/>
                  </a:cubicBezTo>
                  <a:cubicBezTo>
                    <a:pt x="0" y="1357"/>
                    <a:pt x="122" y="1479"/>
                    <a:pt x="265" y="1479"/>
                  </a:cubicBezTo>
                  <a:lnTo>
                    <a:pt x="332" y="1479"/>
                  </a:lnTo>
                  <a:lnTo>
                    <a:pt x="332" y="1600"/>
                  </a:lnTo>
                  <a:cubicBezTo>
                    <a:pt x="332" y="1677"/>
                    <a:pt x="387" y="1732"/>
                    <a:pt x="464" y="1732"/>
                  </a:cubicBezTo>
                  <a:lnTo>
                    <a:pt x="971" y="1732"/>
                  </a:lnTo>
                  <a:cubicBezTo>
                    <a:pt x="1038" y="1732"/>
                    <a:pt x="1104" y="1677"/>
                    <a:pt x="1104" y="1600"/>
                  </a:cubicBezTo>
                  <a:lnTo>
                    <a:pt x="1104" y="1468"/>
                  </a:lnTo>
                  <a:lnTo>
                    <a:pt x="1170" y="1468"/>
                  </a:lnTo>
                  <a:cubicBezTo>
                    <a:pt x="1314" y="1468"/>
                    <a:pt x="1435" y="1346"/>
                    <a:pt x="1435" y="1203"/>
                  </a:cubicBezTo>
                  <a:cubicBezTo>
                    <a:pt x="1424" y="1137"/>
                    <a:pt x="1402" y="1070"/>
                    <a:pt x="1347" y="1026"/>
                  </a:cubicBezTo>
                  <a:cubicBezTo>
                    <a:pt x="1402" y="927"/>
                    <a:pt x="1424" y="817"/>
                    <a:pt x="1424" y="717"/>
                  </a:cubicBezTo>
                  <a:cubicBezTo>
                    <a:pt x="1424" y="320"/>
                    <a:pt x="1104" y="0"/>
                    <a:pt x="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3"/>
            <p:cNvSpPr/>
            <p:nvPr/>
          </p:nvSpPr>
          <p:spPr>
            <a:xfrm>
              <a:off x="1732322" y="3218303"/>
              <a:ext cx="364631" cy="194333"/>
            </a:xfrm>
            <a:custGeom>
              <a:rect b="b" l="l" r="r" t="t"/>
              <a:pathLst>
                <a:path extrusionOk="0" h="1318" w="2473">
                  <a:moveTo>
                    <a:pt x="2186" y="0"/>
                  </a:moveTo>
                  <a:cubicBezTo>
                    <a:pt x="2163" y="0"/>
                    <a:pt x="2141" y="5"/>
                    <a:pt x="2119" y="16"/>
                  </a:cubicBezTo>
                  <a:cubicBezTo>
                    <a:pt x="2020" y="38"/>
                    <a:pt x="1976" y="137"/>
                    <a:pt x="1998" y="226"/>
                  </a:cubicBezTo>
                  <a:lnTo>
                    <a:pt x="365" y="821"/>
                  </a:lnTo>
                  <a:cubicBezTo>
                    <a:pt x="331" y="762"/>
                    <a:pt x="271" y="722"/>
                    <a:pt x="199" y="722"/>
                  </a:cubicBezTo>
                  <a:cubicBezTo>
                    <a:pt x="178" y="722"/>
                    <a:pt x="156" y="726"/>
                    <a:pt x="133" y="733"/>
                  </a:cubicBezTo>
                  <a:cubicBezTo>
                    <a:pt x="45" y="766"/>
                    <a:pt x="1" y="866"/>
                    <a:pt x="34" y="965"/>
                  </a:cubicBezTo>
                  <a:cubicBezTo>
                    <a:pt x="45" y="1009"/>
                    <a:pt x="78" y="1042"/>
                    <a:pt x="122" y="1064"/>
                  </a:cubicBezTo>
                  <a:cubicBezTo>
                    <a:pt x="100" y="1108"/>
                    <a:pt x="100" y="1152"/>
                    <a:pt x="122" y="1197"/>
                  </a:cubicBezTo>
                  <a:cubicBezTo>
                    <a:pt x="148" y="1274"/>
                    <a:pt x="214" y="1318"/>
                    <a:pt x="289" y="1318"/>
                  </a:cubicBezTo>
                  <a:cubicBezTo>
                    <a:pt x="310" y="1318"/>
                    <a:pt x="332" y="1314"/>
                    <a:pt x="354" y="1307"/>
                  </a:cubicBezTo>
                  <a:cubicBezTo>
                    <a:pt x="442" y="1274"/>
                    <a:pt x="486" y="1186"/>
                    <a:pt x="464" y="1086"/>
                  </a:cubicBezTo>
                  <a:lnTo>
                    <a:pt x="2097" y="490"/>
                  </a:lnTo>
                  <a:cubicBezTo>
                    <a:pt x="2132" y="559"/>
                    <a:pt x="2199" y="601"/>
                    <a:pt x="2269" y="601"/>
                  </a:cubicBezTo>
                  <a:cubicBezTo>
                    <a:pt x="2289" y="601"/>
                    <a:pt x="2309" y="597"/>
                    <a:pt x="2329" y="590"/>
                  </a:cubicBezTo>
                  <a:cubicBezTo>
                    <a:pt x="2417" y="557"/>
                    <a:pt x="2473" y="446"/>
                    <a:pt x="2439" y="358"/>
                  </a:cubicBezTo>
                  <a:cubicBezTo>
                    <a:pt x="2417" y="314"/>
                    <a:pt x="2384" y="281"/>
                    <a:pt x="2351" y="259"/>
                  </a:cubicBezTo>
                  <a:cubicBezTo>
                    <a:pt x="2362" y="215"/>
                    <a:pt x="2362" y="159"/>
                    <a:pt x="2351" y="115"/>
                  </a:cubicBezTo>
                  <a:cubicBezTo>
                    <a:pt x="2326" y="48"/>
                    <a:pt x="2257" y="0"/>
                    <a:pt x="2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3"/>
            <p:cNvSpPr/>
            <p:nvPr/>
          </p:nvSpPr>
          <p:spPr>
            <a:xfrm>
              <a:off x="1730700" y="3218303"/>
              <a:ext cx="364631" cy="194333"/>
            </a:xfrm>
            <a:custGeom>
              <a:rect b="b" l="l" r="r" t="t"/>
              <a:pathLst>
                <a:path extrusionOk="0" h="1318" w="2473">
                  <a:moveTo>
                    <a:pt x="287" y="0"/>
                  </a:moveTo>
                  <a:cubicBezTo>
                    <a:pt x="217" y="0"/>
                    <a:pt x="147" y="48"/>
                    <a:pt x="122" y="115"/>
                  </a:cubicBezTo>
                  <a:cubicBezTo>
                    <a:pt x="111" y="159"/>
                    <a:pt x="111" y="215"/>
                    <a:pt x="122" y="259"/>
                  </a:cubicBezTo>
                  <a:cubicBezTo>
                    <a:pt x="89" y="281"/>
                    <a:pt x="56" y="314"/>
                    <a:pt x="34" y="358"/>
                  </a:cubicBezTo>
                  <a:cubicBezTo>
                    <a:pt x="1" y="446"/>
                    <a:pt x="56" y="557"/>
                    <a:pt x="144" y="590"/>
                  </a:cubicBezTo>
                  <a:cubicBezTo>
                    <a:pt x="164" y="597"/>
                    <a:pt x="185" y="601"/>
                    <a:pt x="205" y="601"/>
                  </a:cubicBezTo>
                  <a:cubicBezTo>
                    <a:pt x="274" y="601"/>
                    <a:pt x="342" y="559"/>
                    <a:pt x="376" y="490"/>
                  </a:cubicBezTo>
                  <a:lnTo>
                    <a:pt x="2009" y="1086"/>
                  </a:lnTo>
                  <a:cubicBezTo>
                    <a:pt x="1987" y="1186"/>
                    <a:pt x="2031" y="1274"/>
                    <a:pt x="2119" y="1307"/>
                  </a:cubicBezTo>
                  <a:cubicBezTo>
                    <a:pt x="2141" y="1314"/>
                    <a:pt x="2163" y="1318"/>
                    <a:pt x="2185" y="1318"/>
                  </a:cubicBezTo>
                  <a:cubicBezTo>
                    <a:pt x="2259" y="1318"/>
                    <a:pt x="2325" y="1274"/>
                    <a:pt x="2351" y="1197"/>
                  </a:cubicBezTo>
                  <a:cubicBezTo>
                    <a:pt x="2373" y="1152"/>
                    <a:pt x="2373" y="1108"/>
                    <a:pt x="2351" y="1064"/>
                  </a:cubicBezTo>
                  <a:cubicBezTo>
                    <a:pt x="2395" y="1042"/>
                    <a:pt x="2428" y="1009"/>
                    <a:pt x="2439" y="965"/>
                  </a:cubicBezTo>
                  <a:cubicBezTo>
                    <a:pt x="2472" y="866"/>
                    <a:pt x="2428" y="766"/>
                    <a:pt x="2329" y="733"/>
                  </a:cubicBezTo>
                  <a:cubicBezTo>
                    <a:pt x="2306" y="725"/>
                    <a:pt x="2283" y="721"/>
                    <a:pt x="2261" y="721"/>
                  </a:cubicBezTo>
                  <a:cubicBezTo>
                    <a:pt x="2194" y="721"/>
                    <a:pt x="2133" y="756"/>
                    <a:pt x="2108" y="821"/>
                  </a:cubicBezTo>
                  <a:lnTo>
                    <a:pt x="475" y="226"/>
                  </a:lnTo>
                  <a:cubicBezTo>
                    <a:pt x="497" y="137"/>
                    <a:pt x="442" y="38"/>
                    <a:pt x="354" y="16"/>
                  </a:cubicBezTo>
                  <a:cubicBezTo>
                    <a:pt x="333" y="5"/>
                    <a:pt x="310" y="0"/>
                    <a:pt x="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3"/>
            <p:cNvSpPr/>
            <p:nvPr/>
          </p:nvSpPr>
          <p:spPr>
            <a:xfrm>
              <a:off x="2168054" y="1224370"/>
              <a:ext cx="505948" cy="399753"/>
            </a:xfrm>
            <a:custGeom>
              <a:rect b="b" l="l" r="r" t="t"/>
              <a:pathLst>
                <a:path extrusionOk="0" h="3610" w="4569">
                  <a:moveTo>
                    <a:pt x="166" y="1"/>
                  </a:moveTo>
                  <a:cubicBezTo>
                    <a:pt x="78" y="1"/>
                    <a:pt x="0" y="78"/>
                    <a:pt x="0" y="178"/>
                  </a:cubicBezTo>
                  <a:lnTo>
                    <a:pt x="0" y="3444"/>
                  </a:lnTo>
                  <a:cubicBezTo>
                    <a:pt x="0" y="3532"/>
                    <a:pt x="78" y="3609"/>
                    <a:pt x="166" y="3609"/>
                  </a:cubicBezTo>
                  <a:lnTo>
                    <a:pt x="4403" y="3609"/>
                  </a:lnTo>
                  <a:cubicBezTo>
                    <a:pt x="4491" y="3609"/>
                    <a:pt x="4569" y="3532"/>
                    <a:pt x="4569" y="3444"/>
                  </a:cubicBezTo>
                  <a:lnTo>
                    <a:pt x="4569" y="178"/>
                  </a:lnTo>
                  <a:cubicBezTo>
                    <a:pt x="4569" y="78"/>
                    <a:pt x="4491" y="1"/>
                    <a:pt x="4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3"/>
            <p:cNvSpPr/>
            <p:nvPr/>
          </p:nvSpPr>
          <p:spPr>
            <a:xfrm flipH="1">
              <a:off x="2466154" y="1305097"/>
              <a:ext cx="132107" cy="33110"/>
            </a:xfrm>
            <a:custGeom>
              <a:rect b="b" l="l" r="r" t="t"/>
              <a:pathLst>
                <a:path extrusionOk="0" h="299" w="1193">
                  <a:moveTo>
                    <a:pt x="144" y="0"/>
                  </a:moveTo>
                  <a:cubicBezTo>
                    <a:pt x="67" y="0"/>
                    <a:pt x="1" y="66"/>
                    <a:pt x="1" y="155"/>
                  </a:cubicBezTo>
                  <a:cubicBezTo>
                    <a:pt x="1" y="232"/>
                    <a:pt x="67" y="298"/>
                    <a:pt x="144" y="298"/>
                  </a:cubicBezTo>
                  <a:lnTo>
                    <a:pt x="1049" y="298"/>
                  </a:lnTo>
                  <a:cubicBezTo>
                    <a:pt x="1126" y="298"/>
                    <a:pt x="1192" y="232"/>
                    <a:pt x="1192" y="155"/>
                  </a:cubicBezTo>
                  <a:cubicBezTo>
                    <a:pt x="1192" y="66"/>
                    <a:pt x="1126" y="0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3"/>
            <p:cNvSpPr/>
            <p:nvPr/>
          </p:nvSpPr>
          <p:spPr>
            <a:xfrm flipH="1">
              <a:off x="2243797" y="1518927"/>
              <a:ext cx="213940" cy="34328"/>
            </a:xfrm>
            <a:custGeom>
              <a:rect b="b" l="l" r="r" t="t"/>
              <a:pathLst>
                <a:path extrusionOk="0" h="310" w="1932">
                  <a:moveTo>
                    <a:pt x="155" y="0"/>
                  </a:moveTo>
                  <a:cubicBezTo>
                    <a:pt x="67" y="0"/>
                    <a:pt x="0" y="66"/>
                    <a:pt x="0" y="155"/>
                  </a:cubicBezTo>
                  <a:cubicBezTo>
                    <a:pt x="0" y="243"/>
                    <a:pt x="67" y="309"/>
                    <a:pt x="155" y="309"/>
                  </a:cubicBezTo>
                  <a:lnTo>
                    <a:pt x="1788" y="309"/>
                  </a:lnTo>
                  <a:cubicBezTo>
                    <a:pt x="1865" y="309"/>
                    <a:pt x="1931" y="243"/>
                    <a:pt x="1931" y="155"/>
                  </a:cubicBezTo>
                  <a:cubicBezTo>
                    <a:pt x="1931" y="66"/>
                    <a:pt x="1865" y="0"/>
                    <a:pt x="1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3"/>
            <p:cNvSpPr/>
            <p:nvPr/>
          </p:nvSpPr>
          <p:spPr>
            <a:xfrm flipH="1">
              <a:off x="2243798" y="1362458"/>
              <a:ext cx="354463" cy="33110"/>
            </a:xfrm>
            <a:custGeom>
              <a:rect b="b" l="l" r="r" t="t"/>
              <a:pathLst>
                <a:path extrusionOk="0" h="299" w="3201">
                  <a:moveTo>
                    <a:pt x="144" y="1"/>
                  </a:moveTo>
                  <a:cubicBezTo>
                    <a:pt x="67" y="1"/>
                    <a:pt x="1" y="67"/>
                    <a:pt x="1" y="144"/>
                  </a:cubicBezTo>
                  <a:cubicBezTo>
                    <a:pt x="1" y="233"/>
                    <a:pt x="67" y="299"/>
                    <a:pt x="144" y="299"/>
                  </a:cubicBezTo>
                  <a:lnTo>
                    <a:pt x="3057" y="299"/>
                  </a:lnTo>
                  <a:cubicBezTo>
                    <a:pt x="3134" y="299"/>
                    <a:pt x="3200" y="233"/>
                    <a:pt x="3200" y="144"/>
                  </a:cubicBezTo>
                  <a:cubicBezTo>
                    <a:pt x="3200" y="67"/>
                    <a:pt x="3134" y="1"/>
                    <a:pt x="3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3"/>
            <p:cNvSpPr/>
            <p:nvPr/>
          </p:nvSpPr>
          <p:spPr>
            <a:xfrm flipH="1">
              <a:off x="2484536" y="1418712"/>
              <a:ext cx="113725" cy="34328"/>
            </a:xfrm>
            <a:custGeom>
              <a:rect b="b" l="l" r="r" t="t"/>
              <a:pathLst>
                <a:path extrusionOk="0" h="310" w="1027">
                  <a:moveTo>
                    <a:pt x="144" y="0"/>
                  </a:moveTo>
                  <a:cubicBezTo>
                    <a:pt x="67" y="0"/>
                    <a:pt x="1" y="67"/>
                    <a:pt x="1" y="155"/>
                  </a:cubicBezTo>
                  <a:cubicBezTo>
                    <a:pt x="1" y="232"/>
                    <a:pt x="67" y="309"/>
                    <a:pt x="144" y="309"/>
                  </a:cubicBezTo>
                  <a:lnTo>
                    <a:pt x="872" y="309"/>
                  </a:lnTo>
                  <a:cubicBezTo>
                    <a:pt x="949" y="309"/>
                    <a:pt x="1027" y="232"/>
                    <a:pt x="1027" y="155"/>
                  </a:cubicBezTo>
                  <a:cubicBezTo>
                    <a:pt x="1027" y="67"/>
                    <a:pt x="949" y="0"/>
                    <a:pt x="8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3"/>
            <p:cNvSpPr/>
            <p:nvPr/>
          </p:nvSpPr>
          <p:spPr>
            <a:xfrm flipH="1">
              <a:off x="2429499" y="1418712"/>
              <a:ext cx="41636" cy="34328"/>
            </a:xfrm>
            <a:custGeom>
              <a:rect b="b" l="l" r="r" t="t"/>
              <a:pathLst>
                <a:path extrusionOk="0" h="310" w="376">
                  <a:moveTo>
                    <a:pt x="155" y="0"/>
                  </a:moveTo>
                  <a:cubicBezTo>
                    <a:pt x="66" y="0"/>
                    <a:pt x="0" y="67"/>
                    <a:pt x="0" y="155"/>
                  </a:cubicBezTo>
                  <a:cubicBezTo>
                    <a:pt x="0" y="232"/>
                    <a:pt x="66" y="309"/>
                    <a:pt x="155" y="309"/>
                  </a:cubicBezTo>
                  <a:lnTo>
                    <a:pt x="221" y="309"/>
                  </a:lnTo>
                  <a:cubicBezTo>
                    <a:pt x="309" y="309"/>
                    <a:pt x="375" y="232"/>
                    <a:pt x="375" y="155"/>
                  </a:cubicBezTo>
                  <a:cubicBezTo>
                    <a:pt x="375" y="67"/>
                    <a:pt x="309" y="0"/>
                    <a:pt x="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3"/>
            <p:cNvSpPr/>
            <p:nvPr/>
          </p:nvSpPr>
          <p:spPr>
            <a:xfrm>
              <a:off x="3607397" y="1890335"/>
              <a:ext cx="691651" cy="774813"/>
            </a:xfrm>
            <a:custGeom>
              <a:rect b="b" l="l" r="r" t="t"/>
              <a:pathLst>
                <a:path extrusionOk="0" h="6997" w="6246">
                  <a:moveTo>
                    <a:pt x="3123" y="1"/>
                  </a:moveTo>
                  <a:cubicBezTo>
                    <a:pt x="1402" y="1"/>
                    <a:pt x="1" y="1402"/>
                    <a:pt x="1" y="3123"/>
                  </a:cubicBezTo>
                  <a:cubicBezTo>
                    <a:pt x="1" y="4249"/>
                    <a:pt x="608" y="5286"/>
                    <a:pt x="1579" y="5838"/>
                  </a:cubicBezTo>
                  <a:lnTo>
                    <a:pt x="1579" y="6996"/>
                  </a:lnTo>
                  <a:lnTo>
                    <a:pt x="2406" y="6169"/>
                  </a:lnTo>
                  <a:cubicBezTo>
                    <a:pt x="2638" y="6224"/>
                    <a:pt x="2881" y="6257"/>
                    <a:pt x="3123" y="6257"/>
                  </a:cubicBezTo>
                  <a:cubicBezTo>
                    <a:pt x="4845" y="6257"/>
                    <a:pt x="6246" y="4856"/>
                    <a:pt x="6246" y="3123"/>
                  </a:cubicBezTo>
                  <a:cubicBezTo>
                    <a:pt x="6246" y="1402"/>
                    <a:pt x="4845" y="1"/>
                    <a:pt x="3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3"/>
            <p:cNvSpPr/>
            <p:nvPr/>
          </p:nvSpPr>
          <p:spPr>
            <a:xfrm>
              <a:off x="3811483" y="2159201"/>
              <a:ext cx="283592" cy="277391"/>
            </a:xfrm>
            <a:custGeom>
              <a:rect b="b" l="l" r="r" t="t"/>
              <a:pathLst>
                <a:path extrusionOk="0" h="2505" w="2561">
                  <a:moveTo>
                    <a:pt x="0" y="0"/>
                  </a:moveTo>
                  <a:lnTo>
                    <a:pt x="0" y="1622"/>
                  </a:lnTo>
                  <a:cubicBezTo>
                    <a:pt x="0" y="1953"/>
                    <a:pt x="221" y="2262"/>
                    <a:pt x="530" y="2372"/>
                  </a:cubicBezTo>
                  <a:cubicBezTo>
                    <a:pt x="773" y="2461"/>
                    <a:pt x="1027" y="2505"/>
                    <a:pt x="1280" y="2505"/>
                  </a:cubicBezTo>
                  <a:cubicBezTo>
                    <a:pt x="1534" y="2505"/>
                    <a:pt x="1788" y="2461"/>
                    <a:pt x="2031" y="2372"/>
                  </a:cubicBezTo>
                  <a:cubicBezTo>
                    <a:pt x="2340" y="2262"/>
                    <a:pt x="2560" y="1953"/>
                    <a:pt x="2549" y="1622"/>
                  </a:cubicBezTo>
                  <a:lnTo>
                    <a:pt x="2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3"/>
            <p:cNvSpPr/>
            <p:nvPr/>
          </p:nvSpPr>
          <p:spPr>
            <a:xfrm>
              <a:off x="3884790" y="2226418"/>
              <a:ext cx="136979" cy="136868"/>
            </a:xfrm>
            <a:custGeom>
              <a:rect b="b" l="l" r="r" t="t"/>
              <a:pathLst>
                <a:path extrusionOk="0" h="1236" w="1237">
                  <a:moveTo>
                    <a:pt x="287" y="0"/>
                  </a:moveTo>
                  <a:lnTo>
                    <a:pt x="0" y="287"/>
                  </a:lnTo>
                  <a:lnTo>
                    <a:pt x="331" y="618"/>
                  </a:lnTo>
                  <a:lnTo>
                    <a:pt x="0" y="949"/>
                  </a:lnTo>
                  <a:lnTo>
                    <a:pt x="287" y="1236"/>
                  </a:lnTo>
                  <a:lnTo>
                    <a:pt x="618" y="905"/>
                  </a:lnTo>
                  <a:lnTo>
                    <a:pt x="949" y="1236"/>
                  </a:lnTo>
                  <a:lnTo>
                    <a:pt x="1236" y="949"/>
                  </a:lnTo>
                  <a:lnTo>
                    <a:pt x="916" y="618"/>
                  </a:lnTo>
                  <a:lnTo>
                    <a:pt x="1236" y="287"/>
                  </a:lnTo>
                  <a:lnTo>
                    <a:pt x="949" y="0"/>
                  </a:lnTo>
                  <a:lnTo>
                    <a:pt x="618" y="32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3"/>
            <p:cNvSpPr/>
            <p:nvPr/>
          </p:nvSpPr>
          <p:spPr>
            <a:xfrm>
              <a:off x="3853009" y="1999078"/>
              <a:ext cx="202977" cy="160234"/>
            </a:xfrm>
            <a:custGeom>
              <a:rect b="b" l="l" r="r" t="t"/>
              <a:pathLst>
                <a:path extrusionOk="0" h="1447" w="1833">
                  <a:moveTo>
                    <a:pt x="618" y="1"/>
                  </a:moveTo>
                  <a:cubicBezTo>
                    <a:pt x="276" y="1"/>
                    <a:pt x="1" y="277"/>
                    <a:pt x="1" y="619"/>
                  </a:cubicBezTo>
                  <a:lnTo>
                    <a:pt x="1" y="1049"/>
                  </a:lnTo>
                  <a:lnTo>
                    <a:pt x="420" y="1049"/>
                  </a:lnTo>
                  <a:lnTo>
                    <a:pt x="420" y="619"/>
                  </a:lnTo>
                  <a:cubicBezTo>
                    <a:pt x="420" y="508"/>
                    <a:pt x="508" y="409"/>
                    <a:pt x="629" y="409"/>
                  </a:cubicBezTo>
                  <a:lnTo>
                    <a:pt x="1214" y="409"/>
                  </a:lnTo>
                  <a:cubicBezTo>
                    <a:pt x="1325" y="409"/>
                    <a:pt x="1424" y="508"/>
                    <a:pt x="1424" y="619"/>
                  </a:cubicBezTo>
                  <a:lnTo>
                    <a:pt x="1424" y="1446"/>
                  </a:lnTo>
                  <a:lnTo>
                    <a:pt x="1832" y="1446"/>
                  </a:lnTo>
                  <a:lnTo>
                    <a:pt x="1832" y="619"/>
                  </a:lnTo>
                  <a:cubicBezTo>
                    <a:pt x="1832" y="277"/>
                    <a:pt x="1556" y="1"/>
                    <a:pt x="1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3"/>
            <p:cNvSpPr/>
            <p:nvPr/>
          </p:nvSpPr>
          <p:spPr>
            <a:xfrm>
              <a:off x="3740612" y="3731760"/>
              <a:ext cx="287247" cy="287247"/>
            </a:xfrm>
            <a:custGeom>
              <a:rect b="b" l="l" r="r" t="t"/>
              <a:pathLst>
                <a:path extrusionOk="0" h="2594" w="2594">
                  <a:moveTo>
                    <a:pt x="1291" y="0"/>
                  </a:moveTo>
                  <a:cubicBezTo>
                    <a:pt x="574" y="0"/>
                    <a:pt x="0" y="585"/>
                    <a:pt x="0" y="1302"/>
                  </a:cubicBezTo>
                  <a:cubicBezTo>
                    <a:pt x="0" y="2019"/>
                    <a:pt x="574" y="2593"/>
                    <a:pt x="1291" y="2593"/>
                  </a:cubicBezTo>
                  <a:cubicBezTo>
                    <a:pt x="2009" y="2593"/>
                    <a:pt x="2593" y="2019"/>
                    <a:pt x="2593" y="1302"/>
                  </a:cubicBezTo>
                  <a:cubicBezTo>
                    <a:pt x="2593" y="585"/>
                    <a:pt x="2009" y="0"/>
                    <a:pt x="1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3"/>
            <p:cNvSpPr/>
            <p:nvPr/>
          </p:nvSpPr>
          <p:spPr>
            <a:xfrm>
              <a:off x="3812701" y="3805953"/>
              <a:ext cx="143070" cy="138529"/>
            </a:xfrm>
            <a:custGeom>
              <a:rect b="b" l="l" r="r" t="t"/>
              <a:pathLst>
                <a:path extrusionOk="0" h="1251" w="1292">
                  <a:moveTo>
                    <a:pt x="189" y="0"/>
                  </a:moveTo>
                  <a:cubicBezTo>
                    <a:pt x="144" y="0"/>
                    <a:pt x="100" y="20"/>
                    <a:pt x="67" y="58"/>
                  </a:cubicBezTo>
                  <a:cubicBezTo>
                    <a:pt x="0" y="125"/>
                    <a:pt x="0" y="235"/>
                    <a:pt x="67" y="301"/>
                  </a:cubicBezTo>
                  <a:lnTo>
                    <a:pt x="398" y="632"/>
                  </a:lnTo>
                  <a:lnTo>
                    <a:pt x="67" y="963"/>
                  </a:lnTo>
                  <a:cubicBezTo>
                    <a:pt x="0" y="1029"/>
                    <a:pt x="0" y="1140"/>
                    <a:pt x="67" y="1206"/>
                  </a:cubicBezTo>
                  <a:cubicBezTo>
                    <a:pt x="100" y="1239"/>
                    <a:pt x="144" y="1250"/>
                    <a:pt x="188" y="1250"/>
                  </a:cubicBezTo>
                  <a:cubicBezTo>
                    <a:pt x="243" y="1250"/>
                    <a:pt x="287" y="1239"/>
                    <a:pt x="320" y="1206"/>
                  </a:cubicBezTo>
                  <a:lnTo>
                    <a:pt x="640" y="875"/>
                  </a:lnTo>
                  <a:lnTo>
                    <a:pt x="982" y="1206"/>
                  </a:lnTo>
                  <a:cubicBezTo>
                    <a:pt x="1005" y="1239"/>
                    <a:pt x="1049" y="1250"/>
                    <a:pt x="1104" y="1250"/>
                  </a:cubicBezTo>
                  <a:cubicBezTo>
                    <a:pt x="1148" y="1250"/>
                    <a:pt x="1192" y="1239"/>
                    <a:pt x="1225" y="1206"/>
                  </a:cubicBezTo>
                  <a:cubicBezTo>
                    <a:pt x="1291" y="1140"/>
                    <a:pt x="1291" y="1029"/>
                    <a:pt x="1225" y="963"/>
                  </a:cubicBezTo>
                  <a:lnTo>
                    <a:pt x="894" y="632"/>
                  </a:lnTo>
                  <a:lnTo>
                    <a:pt x="1214" y="301"/>
                  </a:lnTo>
                  <a:cubicBezTo>
                    <a:pt x="1280" y="235"/>
                    <a:pt x="1280" y="125"/>
                    <a:pt x="1214" y="58"/>
                  </a:cubicBezTo>
                  <a:cubicBezTo>
                    <a:pt x="1181" y="20"/>
                    <a:pt x="1137" y="0"/>
                    <a:pt x="1093" y="0"/>
                  </a:cubicBezTo>
                  <a:cubicBezTo>
                    <a:pt x="1049" y="0"/>
                    <a:pt x="1005" y="20"/>
                    <a:pt x="971" y="58"/>
                  </a:cubicBezTo>
                  <a:lnTo>
                    <a:pt x="640" y="378"/>
                  </a:lnTo>
                  <a:lnTo>
                    <a:pt x="320" y="58"/>
                  </a:lnTo>
                  <a:cubicBezTo>
                    <a:pt x="282" y="20"/>
                    <a:pt x="235" y="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3"/>
            <p:cNvSpPr/>
            <p:nvPr/>
          </p:nvSpPr>
          <p:spPr>
            <a:xfrm>
              <a:off x="2824015" y="554093"/>
              <a:ext cx="554983" cy="577690"/>
            </a:xfrm>
            <a:custGeom>
              <a:rect b="b" l="l" r="r" t="t"/>
              <a:pathLst>
                <a:path extrusionOk="0" h="3918" w="3764">
                  <a:moveTo>
                    <a:pt x="1832" y="0"/>
                  </a:moveTo>
                  <a:cubicBezTo>
                    <a:pt x="1215" y="0"/>
                    <a:pt x="718" y="486"/>
                    <a:pt x="696" y="1104"/>
                  </a:cubicBezTo>
                  <a:cubicBezTo>
                    <a:pt x="663" y="1104"/>
                    <a:pt x="630" y="1093"/>
                    <a:pt x="597" y="1093"/>
                  </a:cubicBezTo>
                  <a:cubicBezTo>
                    <a:pt x="266" y="1093"/>
                    <a:pt x="12" y="1358"/>
                    <a:pt x="12" y="1689"/>
                  </a:cubicBezTo>
                  <a:cubicBezTo>
                    <a:pt x="1" y="2009"/>
                    <a:pt x="266" y="2273"/>
                    <a:pt x="597" y="2273"/>
                  </a:cubicBezTo>
                  <a:lnTo>
                    <a:pt x="3002" y="2273"/>
                  </a:lnTo>
                  <a:cubicBezTo>
                    <a:pt x="3432" y="2262"/>
                    <a:pt x="3763" y="1920"/>
                    <a:pt x="3763" y="1490"/>
                  </a:cubicBezTo>
                  <a:cubicBezTo>
                    <a:pt x="3763" y="1060"/>
                    <a:pt x="3410" y="707"/>
                    <a:pt x="2980" y="707"/>
                  </a:cubicBezTo>
                  <a:lnTo>
                    <a:pt x="2881" y="707"/>
                  </a:lnTo>
                  <a:cubicBezTo>
                    <a:pt x="2715" y="287"/>
                    <a:pt x="2296" y="0"/>
                    <a:pt x="1832" y="0"/>
                  </a:cubicBezTo>
                  <a:close/>
                  <a:moveTo>
                    <a:pt x="1899" y="2737"/>
                  </a:moveTo>
                  <a:lnTo>
                    <a:pt x="1402" y="3222"/>
                  </a:lnTo>
                  <a:lnTo>
                    <a:pt x="1612" y="3222"/>
                  </a:lnTo>
                  <a:lnTo>
                    <a:pt x="1612" y="3917"/>
                  </a:lnTo>
                  <a:lnTo>
                    <a:pt x="2175" y="3917"/>
                  </a:lnTo>
                  <a:lnTo>
                    <a:pt x="2175" y="3222"/>
                  </a:lnTo>
                  <a:lnTo>
                    <a:pt x="2384" y="3222"/>
                  </a:lnTo>
                  <a:lnTo>
                    <a:pt x="1899" y="27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3"/>
            <p:cNvSpPr/>
            <p:nvPr/>
          </p:nvSpPr>
          <p:spPr>
            <a:xfrm>
              <a:off x="4143801" y="2709004"/>
              <a:ext cx="422897" cy="393552"/>
            </a:xfrm>
            <a:custGeom>
              <a:rect b="b" l="l" r="r" t="t"/>
              <a:pathLst>
                <a:path extrusionOk="0" h="3554" w="3819">
                  <a:moveTo>
                    <a:pt x="1914" y="0"/>
                  </a:moveTo>
                  <a:cubicBezTo>
                    <a:pt x="1054" y="0"/>
                    <a:pt x="295" y="624"/>
                    <a:pt x="155" y="1490"/>
                  </a:cubicBezTo>
                  <a:cubicBezTo>
                    <a:pt x="1" y="2461"/>
                    <a:pt x="663" y="3377"/>
                    <a:pt x="1623" y="3531"/>
                  </a:cubicBezTo>
                  <a:cubicBezTo>
                    <a:pt x="1717" y="3547"/>
                    <a:pt x="1812" y="3554"/>
                    <a:pt x="1905" y="3554"/>
                  </a:cubicBezTo>
                  <a:cubicBezTo>
                    <a:pt x="2765" y="3554"/>
                    <a:pt x="3525" y="2930"/>
                    <a:pt x="3664" y="2064"/>
                  </a:cubicBezTo>
                  <a:cubicBezTo>
                    <a:pt x="3818" y="1093"/>
                    <a:pt x="3156" y="177"/>
                    <a:pt x="2196" y="23"/>
                  </a:cubicBezTo>
                  <a:cubicBezTo>
                    <a:pt x="2102" y="7"/>
                    <a:pt x="2007" y="0"/>
                    <a:pt x="19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3"/>
            <p:cNvSpPr/>
            <p:nvPr/>
          </p:nvSpPr>
          <p:spPr>
            <a:xfrm flipH="1">
              <a:off x="4286761" y="2792056"/>
              <a:ext cx="136979" cy="227450"/>
            </a:xfrm>
            <a:custGeom>
              <a:rect b="b" l="l" r="r" t="t"/>
              <a:pathLst>
                <a:path extrusionOk="0" h="2054" w="1237">
                  <a:moveTo>
                    <a:pt x="508" y="1"/>
                  </a:moveTo>
                  <a:lnTo>
                    <a:pt x="508" y="299"/>
                  </a:lnTo>
                  <a:cubicBezTo>
                    <a:pt x="243" y="343"/>
                    <a:pt x="78" y="497"/>
                    <a:pt x="78" y="729"/>
                  </a:cubicBezTo>
                  <a:cubicBezTo>
                    <a:pt x="78" y="1237"/>
                    <a:pt x="828" y="1082"/>
                    <a:pt x="828" y="1325"/>
                  </a:cubicBezTo>
                  <a:cubicBezTo>
                    <a:pt x="828" y="1402"/>
                    <a:pt x="762" y="1446"/>
                    <a:pt x="652" y="1446"/>
                  </a:cubicBezTo>
                  <a:cubicBezTo>
                    <a:pt x="464" y="1424"/>
                    <a:pt x="277" y="1347"/>
                    <a:pt x="133" y="1226"/>
                  </a:cubicBezTo>
                  <a:lnTo>
                    <a:pt x="1" y="1524"/>
                  </a:lnTo>
                  <a:cubicBezTo>
                    <a:pt x="144" y="1634"/>
                    <a:pt x="321" y="1711"/>
                    <a:pt x="508" y="1733"/>
                  </a:cubicBezTo>
                  <a:lnTo>
                    <a:pt x="508" y="2053"/>
                  </a:lnTo>
                  <a:lnTo>
                    <a:pt x="784" y="2053"/>
                  </a:lnTo>
                  <a:lnTo>
                    <a:pt x="784" y="1744"/>
                  </a:lnTo>
                  <a:cubicBezTo>
                    <a:pt x="1049" y="1700"/>
                    <a:pt x="1236" y="1557"/>
                    <a:pt x="1225" y="1303"/>
                  </a:cubicBezTo>
                  <a:cubicBezTo>
                    <a:pt x="1225" y="795"/>
                    <a:pt x="475" y="928"/>
                    <a:pt x="475" y="696"/>
                  </a:cubicBezTo>
                  <a:cubicBezTo>
                    <a:pt x="475" y="630"/>
                    <a:pt x="541" y="597"/>
                    <a:pt x="630" y="597"/>
                  </a:cubicBezTo>
                  <a:cubicBezTo>
                    <a:pt x="795" y="608"/>
                    <a:pt x="950" y="663"/>
                    <a:pt x="1082" y="751"/>
                  </a:cubicBezTo>
                  <a:lnTo>
                    <a:pt x="1225" y="453"/>
                  </a:lnTo>
                  <a:cubicBezTo>
                    <a:pt x="1093" y="365"/>
                    <a:pt x="939" y="321"/>
                    <a:pt x="784" y="299"/>
                  </a:cubicBezTo>
                  <a:lnTo>
                    <a:pt x="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8" name="Google Shape;1628;p33"/>
          <p:cNvSpPr txBox="1"/>
          <p:nvPr/>
        </p:nvSpPr>
        <p:spPr>
          <a:xfrm>
            <a:off x="1459050" y="2115675"/>
            <a:ext cx="35748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22030"/>
                </a:solidFill>
                <a:latin typeface="Montserrat"/>
                <a:ea typeface="Montserrat"/>
                <a:cs typeface="Montserrat"/>
                <a:sym typeface="Montserrat"/>
              </a:rPr>
              <a:t>Visualizing Attention</a:t>
            </a:r>
            <a:endParaRPr b="1" sz="2800">
              <a:solidFill>
                <a:srgbClr val="1220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9" name="Google Shape;1629;p33"/>
          <p:cNvSpPr txBox="1"/>
          <p:nvPr/>
        </p:nvSpPr>
        <p:spPr>
          <a:xfrm>
            <a:off x="352988" y="293463"/>
            <a:ext cx="24408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22030"/>
                </a:solidFill>
                <a:latin typeface="Montserrat"/>
                <a:ea typeface="Montserrat"/>
                <a:cs typeface="Montserrat"/>
                <a:sym typeface="Montserrat"/>
              </a:rPr>
              <a:t>Lab</a:t>
            </a:r>
            <a:endParaRPr b="1" sz="4100">
              <a:solidFill>
                <a:srgbClr val="12203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0" name="Google Shape;1630;p33"/>
          <p:cNvSpPr/>
          <p:nvPr/>
        </p:nvSpPr>
        <p:spPr>
          <a:xfrm>
            <a:off x="1531323" y="201859"/>
            <a:ext cx="1020672" cy="1020095"/>
          </a:xfrm>
          <a:custGeom>
            <a:rect b="b" l="l" r="r" t="t"/>
            <a:pathLst>
              <a:path extrusionOk="0" h="15571" w="15581">
                <a:moveTo>
                  <a:pt x="7791" y="1"/>
                </a:moveTo>
                <a:cubicBezTo>
                  <a:pt x="3487" y="1"/>
                  <a:pt x="1" y="3488"/>
                  <a:pt x="1" y="7791"/>
                </a:cubicBezTo>
                <a:cubicBezTo>
                  <a:pt x="1" y="12083"/>
                  <a:pt x="3487" y="15570"/>
                  <a:pt x="7791" y="15570"/>
                </a:cubicBezTo>
                <a:cubicBezTo>
                  <a:pt x="12094" y="15570"/>
                  <a:pt x="15581" y="12083"/>
                  <a:pt x="15581" y="7791"/>
                </a:cubicBezTo>
                <a:cubicBezTo>
                  <a:pt x="15581" y="3488"/>
                  <a:pt x="12094" y="1"/>
                  <a:pt x="7791" y="1"/>
                </a:cubicBezTo>
                <a:close/>
              </a:path>
            </a:pathLst>
          </a:custGeom>
          <a:solidFill>
            <a:srgbClr val="6F95D4">
              <a:alpha val="1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33"/>
          <p:cNvSpPr txBox="1"/>
          <p:nvPr/>
        </p:nvSpPr>
        <p:spPr>
          <a:xfrm>
            <a:off x="1577714" y="385200"/>
            <a:ext cx="9279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1097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122030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4300">
              <a:solidFill>
                <a:srgbClr val="1220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2"/>
          <p:cNvSpPr txBox="1"/>
          <p:nvPr>
            <p:ph type="title"/>
          </p:nvPr>
        </p:nvSpPr>
        <p:spPr>
          <a:xfrm>
            <a:off x="715200" y="41485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Model Views</a:t>
            </a:r>
            <a:endParaRPr/>
          </a:p>
        </p:txBody>
      </p:sp>
      <p:sp>
        <p:nvSpPr>
          <p:cNvPr id="1739" name="Google Shape;1739;p42"/>
          <p:cNvSpPr txBox="1"/>
          <p:nvPr/>
        </p:nvSpPr>
        <p:spPr>
          <a:xfrm>
            <a:off x="352275" y="1451275"/>
            <a:ext cx="7368600" cy="19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5559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122030"/>
                </a:solidFill>
                <a:latin typeface="Open Sans"/>
                <a:ea typeface="Open Sans"/>
                <a:cs typeface="Open Sans"/>
                <a:sym typeface="Open Sans"/>
              </a:rPr>
              <a:t>Once completed you will see several views demonstrated in the following slides</a:t>
            </a:r>
            <a:endParaRPr>
              <a:solidFill>
                <a:srgbClr val="12203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40" name="Google Shape;17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901" y="2005950"/>
            <a:ext cx="398620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43"/>
          <p:cNvSpPr txBox="1"/>
          <p:nvPr>
            <p:ph type="title"/>
          </p:nvPr>
        </p:nvSpPr>
        <p:spPr>
          <a:xfrm>
            <a:off x="715200" y="41485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Visualizing Attention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43"/>
          <p:cNvSpPr txBox="1"/>
          <p:nvPr/>
        </p:nvSpPr>
        <p:spPr>
          <a:xfrm>
            <a:off x="352275" y="1451275"/>
            <a:ext cx="7368600" cy="19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5559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122030"/>
                </a:solidFill>
                <a:latin typeface="Open Sans"/>
                <a:ea typeface="Open Sans"/>
                <a:cs typeface="Open Sans"/>
                <a:sym typeface="Open Sans"/>
              </a:rPr>
              <a:t>Head View:</a:t>
            </a:r>
            <a:endParaRPr>
              <a:solidFill>
                <a:srgbClr val="12203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47" name="Google Shape;17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950" y="1137275"/>
            <a:ext cx="5825326" cy="38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44"/>
          <p:cNvSpPr txBox="1"/>
          <p:nvPr>
            <p:ph type="title"/>
          </p:nvPr>
        </p:nvSpPr>
        <p:spPr>
          <a:xfrm>
            <a:off x="715200" y="41485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Visualizing Attention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44"/>
          <p:cNvSpPr txBox="1"/>
          <p:nvPr/>
        </p:nvSpPr>
        <p:spPr>
          <a:xfrm>
            <a:off x="352275" y="1451275"/>
            <a:ext cx="2562300" cy="19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5559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122030"/>
                </a:solidFill>
                <a:latin typeface="Open Sans"/>
                <a:ea typeface="Open Sans"/>
                <a:cs typeface="Open Sans"/>
                <a:sym typeface="Open Sans"/>
              </a:rPr>
              <a:t>Model View:</a:t>
            </a:r>
            <a:endParaRPr>
              <a:solidFill>
                <a:srgbClr val="12203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4" name="Google Shape;17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000" y="1111384"/>
            <a:ext cx="3335535" cy="385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45"/>
          <p:cNvSpPr txBox="1"/>
          <p:nvPr>
            <p:ph type="title"/>
          </p:nvPr>
        </p:nvSpPr>
        <p:spPr>
          <a:xfrm>
            <a:off x="715200" y="41485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Visualizing Attention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45"/>
          <p:cNvSpPr txBox="1"/>
          <p:nvPr/>
        </p:nvSpPr>
        <p:spPr>
          <a:xfrm>
            <a:off x="352275" y="1451275"/>
            <a:ext cx="2562300" cy="19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5559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122030"/>
                </a:solidFill>
                <a:latin typeface="Open Sans"/>
                <a:ea typeface="Open Sans"/>
                <a:cs typeface="Open Sans"/>
                <a:sym typeface="Open Sans"/>
              </a:rPr>
              <a:t>Neural View</a:t>
            </a:r>
            <a:endParaRPr>
              <a:solidFill>
                <a:srgbClr val="12203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61" name="Google Shape;17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275" y="1077109"/>
            <a:ext cx="3888386" cy="3851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46"/>
          <p:cNvSpPr txBox="1"/>
          <p:nvPr>
            <p:ph type="title"/>
          </p:nvPr>
        </p:nvSpPr>
        <p:spPr>
          <a:xfrm>
            <a:off x="715200" y="41485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Visualizing Attention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46"/>
          <p:cNvSpPr txBox="1"/>
          <p:nvPr/>
        </p:nvSpPr>
        <p:spPr>
          <a:xfrm>
            <a:off x="352275" y="1451275"/>
            <a:ext cx="6180000" cy="19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5559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122030"/>
                </a:solidFill>
                <a:latin typeface="Open Sans"/>
                <a:ea typeface="Open Sans"/>
                <a:cs typeface="Open Sans"/>
                <a:sym typeface="Open Sans"/>
              </a:rPr>
              <a:t>Github repository: https://github.com/jessevig/bertviz?tab=readme-ov-file</a:t>
            </a:r>
            <a:endParaRPr>
              <a:solidFill>
                <a:srgbClr val="12203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47"/>
          <p:cNvSpPr/>
          <p:nvPr/>
        </p:nvSpPr>
        <p:spPr>
          <a:xfrm rot="-5400000">
            <a:off x="4752171" y="1198801"/>
            <a:ext cx="4283102" cy="3216896"/>
          </a:xfrm>
          <a:custGeom>
            <a:rect b="b" l="l" r="r" t="t"/>
            <a:pathLst>
              <a:path extrusionOk="0" h="40220" w="61572">
                <a:moveTo>
                  <a:pt x="0" y="0"/>
                </a:moveTo>
                <a:lnTo>
                  <a:pt x="0" y="40220"/>
                </a:lnTo>
                <a:lnTo>
                  <a:pt x="61571" y="40220"/>
                </a:lnTo>
                <a:cubicBezTo>
                  <a:pt x="58272" y="40098"/>
                  <a:pt x="55668" y="37252"/>
                  <a:pt x="54862" y="34217"/>
                </a:cubicBezTo>
                <a:cubicBezTo>
                  <a:pt x="54068" y="31194"/>
                  <a:pt x="54642" y="28016"/>
                  <a:pt x="55149" y="24926"/>
                </a:cubicBezTo>
                <a:cubicBezTo>
                  <a:pt x="55668" y="21848"/>
                  <a:pt x="56087" y="18615"/>
                  <a:pt x="55017" y="15669"/>
                </a:cubicBezTo>
                <a:cubicBezTo>
                  <a:pt x="53406" y="11266"/>
                  <a:pt x="48672" y="8397"/>
                  <a:pt x="43828" y="7526"/>
                </a:cubicBezTo>
                <a:cubicBezTo>
                  <a:pt x="42348" y="7259"/>
                  <a:pt x="40854" y="7149"/>
                  <a:pt x="39355" y="7149"/>
                </a:cubicBezTo>
                <a:cubicBezTo>
                  <a:pt x="35945" y="7149"/>
                  <a:pt x="32506" y="7721"/>
                  <a:pt x="29142" y="8342"/>
                </a:cubicBezTo>
                <a:cubicBezTo>
                  <a:pt x="25142" y="9082"/>
                  <a:pt x="21081" y="9890"/>
                  <a:pt x="17017" y="9890"/>
                </a:cubicBezTo>
                <a:cubicBezTo>
                  <a:pt x="16170" y="9890"/>
                  <a:pt x="15324" y="9855"/>
                  <a:pt x="14477" y="9777"/>
                </a:cubicBezTo>
                <a:cubicBezTo>
                  <a:pt x="9567" y="9313"/>
                  <a:pt x="4558" y="7128"/>
                  <a:pt x="2152" y="3068"/>
                </a:cubicBezTo>
                <a:lnTo>
                  <a:pt x="0" y="0"/>
                </a:lnTo>
                <a:close/>
              </a:path>
            </a:pathLst>
          </a:custGeom>
          <a:solidFill>
            <a:srgbClr val="6F95D4">
              <a:alpha val="1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47"/>
          <p:cNvSpPr txBox="1"/>
          <p:nvPr>
            <p:ph type="title"/>
          </p:nvPr>
        </p:nvSpPr>
        <p:spPr>
          <a:xfrm>
            <a:off x="564375" y="1589807"/>
            <a:ext cx="2897700" cy="26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Lab End</a:t>
            </a:r>
            <a:endParaRPr sz="6400"/>
          </a:p>
        </p:txBody>
      </p:sp>
      <p:grpSp>
        <p:nvGrpSpPr>
          <p:cNvPr id="1774" name="Google Shape;1774;p47"/>
          <p:cNvGrpSpPr/>
          <p:nvPr/>
        </p:nvGrpSpPr>
        <p:grpSpPr>
          <a:xfrm>
            <a:off x="3705666" y="665700"/>
            <a:ext cx="3934213" cy="3463125"/>
            <a:chOff x="4347491" y="860400"/>
            <a:chExt cx="3934213" cy="3463125"/>
          </a:xfrm>
        </p:grpSpPr>
        <p:sp>
          <p:nvSpPr>
            <p:cNvPr id="1775" name="Google Shape;1775;p47"/>
            <p:cNvSpPr/>
            <p:nvPr/>
          </p:nvSpPr>
          <p:spPr>
            <a:xfrm>
              <a:off x="4958121" y="1894579"/>
              <a:ext cx="2945191" cy="1818509"/>
            </a:xfrm>
            <a:custGeom>
              <a:rect b="b" l="l" r="r" t="t"/>
              <a:pathLst>
                <a:path extrusionOk="0" h="25301" w="40978">
                  <a:moveTo>
                    <a:pt x="1354" y="0"/>
                  </a:moveTo>
                  <a:cubicBezTo>
                    <a:pt x="602" y="0"/>
                    <a:pt x="0" y="602"/>
                    <a:pt x="0" y="1391"/>
                  </a:cubicBezTo>
                  <a:lnTo>
                    <a:pt x="0" y="25301"/>
                  </a:lnTo>
                  <a:lnTo>
                    <a:pt x="40978" y="25301"/>
                  </a:lnTo>
                  <a:lnTo>
                    <a:pt x="40978" y="1391"/>
                  </a:lnTo>
                  <a:cubicBezTo>
                    <a:pt x="40978" y="602"/>
                    <a:pt x="40376" y="0"/>
                    <a:pt x="39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7"/>
            <p:cNvSpPr/>
            <p:nvPr/>
          </p:nvSpPr>
          <p:spPr>
            <a:xfrm>
              <a:off x="5025681" y="1975580"/>
              <a:ext cx="2793900" cy="1640259"/>
            </a:xfrm>
            <a:custGeom>
              <a:rect b="b" l="l" r="r" t="t"/>
              <a:pathLst>
                <a:path extrusionOk="0" h="22821" w="38873">
                  <a:moveTo>
                    <a:pt x="0" y="1"/>
                  </a:moveTo>
                  <a:lnTo>
                    <a:pt x="0" y="22821"/>
                  </a:lnTo>
                  <a:lnTo>
                    <a:pt x="38872" y="22821"/>
                  </a:lnTo>
                  <a:lnTo>
                    <a:pt x="38872" y="1"/>
                  </a:lnTo>
                  <a:close/>
                </a:path>
              </a:pathLst>
            </a:custGeom>
            <a:solidFill>
              <a:srgbClr val="122030">
                <a:alpha val="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7"/>
            <p:cNvSpPr/>
            <p:nvPr/>
          </p:nvSpPr>
          <p:spPr>
            <a:xfrm>
              <a:off x="5074267" y="2024238"/>
              <a:ext cx="2699387" cy="1591600"/>
            </a:xfrm>
            <a:custGeom>
              <a:rect b="b" l="l" r="r" t="t"/>
              <a:pathLst>
                <a:path extrusionOk="0" h="22144" w="37558">
                  <a:moveTo>
                    <a:pt x="903" y="1"/>
                  </a:moveTo>
                  <a:cubicBezTo>
                    <a:pt x="414" y="1"/>
                    <a:pt x="1" y="414"/>
                    <a:pt x="1" y="903"/>
                  </a:cubicBezTo>
                  <a:lnTo>
                    <a:pt x="1" y="22144"/>
                  </a:lnTo>
                  <a:lnTo>
                    <a:pt x="37557" y="22144"/>
                  </a:lnTo>
                  <a:lnTo>
                    <a:pt x="37557" y="865"/>
                  </a:lnTo>
                  <a:cubicBezTo>
                    <a:pt x="37557" y="376"/>
                    <a:pt x="37144" y="1"/>
                    <a:pt x="366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7"/>
            <p:cNvSpPr/>
            <p:nvPr/>
          </p:nvSpPr>
          <p:spPr>
            <a:xfrm>
              <a:off x="4825731" y="3710499"/>
              <a:ext cx="3226213" cy="156831"/>
            </a:xfrm>
            <a:custGeom>
              <a:rect b="b" l="l" r="r" t="t"/>
              <a:pathLst>
                <a:path extrusionOk="0" h="2182" w="44888">
                  <a:moveTo>
                    <a:pt x="0" y="1"/>
                  </a:moveTo>
                  <a:lnTo>
                    <a:pt x="0" y="490"/>
                  </a:lnTo>
                  <a:cubicBezTo>
                    <a:pt x="0" y="1429"/>
                    <a:pt x="752" y="2181"/>
                    <a:pt x="1692" y="2181"/>
                  </a:cubicBezTo>
                  <a:lnTo>
                    <a:pt x="43196" y="2181"/>
                  </a:lnTo>
                  <a:cubicBezTo>
                    <a:pt x="44136" y="2181"/>
                    <a:pt x="44887" y="1429"/>
                    <a:pt x="44887" y="490"/>
                  </a:cubicBezTo>
                  <a:lnTo>
                    <a:pt x="448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7"/>
            <p:cNvSpPr/>
            <p:nvPr/>
          </p:nvSpPr>
          <p:spPr>
            <a:xfrm>
              <a:off x="6152356" y="3712979"/>
              <a:ext cx="626944" cy="64975"/>
            </a:xfrm>
            <a:custGeom>
              <a:rect b="b" l="l" r="r" t="t"/>
              <a:pathLst>
                <a:path extrusionOk="0" h="904" w="8723">
                  <a:moveTo>
                    <a:pt x="1" y="1"/>
                  </a:moveTo>
                  <a:lnTo>
                    <a:pt x="377" y="903"/>
                  </a:lnTo>
                  <a:lnTo>
                    <a:pt x="8309" y="903"/>
                  </a:lnTo>
                  <a:lnTo>
                    <a:pt x="87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7"/>
            <p:cNvSpPr/>
            <p:nvPr/>
          </p:nvSpPr>
          <p:spPr>
            <a:xfrm>
              <a:off x="5374191" y="1176490"/>
              <a:ext cx="2126564" cy="2261044"/>
            </a:xfrm>
            <a:custGeom>
              <a:rect b="b" l="l" r="r" t="t"/>
              <a:pathLst>
                <a:path extrusionOk="0" h="31458" w="29588">
                  <a:moveTo>
                    <a:pt x="14813" y="0"/>
                  </a:moveTo>
                  <a:cubicBezTo>
                    <a:pt x="14427" y="0"/>
                    <a:pt x="14042" y="85"/>
                    <a:pt x="13685" y="254"/>
                  </a:cubicBezTo>
                  <a:lnTo>
                    <a:pt x="2557" y="5555"/>
                  </a:lnTo>
                  <a:cubicBezTo>
                    <a:pt x="1692" y="5968"/>
                    <a:pt x="1129" y="6796"/>
                    <a:pt x="1053" y="7735"/>
                  </a:cubicBezTo>
                  <a:cubicBezTo>
                    <a:pt x="1" y="23863"/>
                    <a:pt x="10377" y="29766"/>
                    <a:pt x="13760" y="31232"/>
                  </a:cubicBezTo>
                  <a:cubicBezTo>
                    <a:pt x="14098" y="31382"/>
                    <a:pt x="14456" y="31457"/>
                    <a:pt x="14813" y="31457"/>
                  </a:cubicBezTo>
                  <a:cubicBezTo>
                    <a:pt x="15170" y="31457"/>
                    <a:pt x="15527" y="31382"/>
                    <a:pt x="15865" y="31232"/>
                  </a:cubicBezTo>
                  <a:cubicBezTo>
                    <a:pt x="19249" y="29766"/>
                    <a:pt x="29587" y="23863"/>
                    <a:pt x="28572" y="7735"/>
                  </a:cubicBezTo>
                  <a:cubicBezTo>
                    <a:pt x="28497" y="6796"/>
                    <a:pt x="27933" y="5968"/>
                    <a:pt x="27068" y="5555"/>
                  </a:cubicBezTo>
                  <a:lnTo>
                    <a:pt x="15941" y="254"/>
                  </a:lnTo>
                  <a:cubicBezTo>
                    <a:pt x="15583" y="85"/>
                    <a:pt x="15198" y="0"/>
                    <a:pt x="14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7"/>
            <p:cNvSpPr/>
            <p:nvPr/>
          </p:nvSpPr>
          <p:spPr>
            <a:xfrm>
              <a:off x="5533605" y="1343309"/>
              <a:ext cx="1810396" cy="1928047"/>
            </a:xfrm>
            <a:custGeom>
              <a:rect b="b" l="l" r="r" t="t"/>
              <a:pathLst>
                <a:path extrusionOk="0" h="26825" w="25189">
                  <a:moveTo>
                    <a:pt x="12595" y="1"/>
                  </a:moveTo>
                  <a:cubicBezTo>
                    <a:pt x="12266" y="1"/>
                    <a:pt x="11937" y="76"/>
                    <a:pt x="11617" y="226"/>
                  </a:cubicBezTo>
                  <a:lnTo>
                    <a:pt x="2144" y="4738"/>
                  </a:lnTo>
                  <a:cubicBezTo>
                    <a:pt x="1392" y="5076"/>
                    <a:pt x="903" y="5790"/>
                    <a:pt x="865" y="6617"/>
                  </a:cubicBezTo>
                  <a:cubicBezTo>
                    <a:pt x="1" y="20377"/>
                    <a:pt x="8798" y="25377"/>
                    <a:pt x="11692" y="26655"/>
                  </a:cubicBezTo>
                  <a:cubicBezTo>
                    <a:pt x="11974" y="26768"/>
                    <a:pt x="12275" y="26824"/>
                    <a:pt x="12581" y="26824"/>
                  </a:cubicBezTo>
                  <a:cubicBezTo>
                    <a:pt x="12886" y="26824"/>
                    <a:pt x="13196" y="26768"/>
                    <a:pt x="13497" y="26655"/>
                  </a:cubicBezTo>
                  <a:cubicBezTo>
                    <a:pt x="16392" y="25377"/>
                    <a:pt x="25189" y="20377"/>
                    <a:pt x="24324" y="6617"/>
                  </a:cubicBezTo>
                  <a:cubicBezTo>
                    <a:pt x="24249" y="5790"/>
                    <a:pt x="23760" y="5076"/>
                    <a:pt x="23046" y="4738"/>
                  </a:cubicBezTo>
                  <a:lnTo>
                    <a:pt x="13572" y="226"/>
                  </a:lnTo>
                  <a:cubicBezTo>
                    <a:pt x="13253" y="76"/>
                    <a:pt x="12924" y="1"/>
                    <a:pt x="12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7"/>
            <p:cNvSpPr/>
            <p:nvPr/>
          </p:nvSpPr>
          <p:spPr>
            <a:xfrm>
              <a:off x="5687628" y="1509480"/>
              <a:ext cx="1502351" cy="1597063"/>
            </a:xfrm>
            <a:custGeom>
              <a:rect b="b" l="l" r="r" t="t"/>
              <a:pathLst>
                <a:path extrusionOk="0" h="22220" w="20903">
                  <a:moveTo>
                    <a:pt x="10452" y="1"/>
                  </a:moveTo>
                  <a:cubicBezTo>
                    <a:pt x="10179" y="1"/>
                    <a:pt x="9907" y="57"/>
                    <a:pt x="9662" y="170"/>
                  </a:cubicBezTo>
                  <a:lnTo>
                    <a:pt x="1768" y="3892"/>
                  </a:lnTo>
                  <a:cubicBezTo>
                    <a:pt x="1166" y="4193"/>
                    <a:pt x="790" y="4794"/>
                    <a:pt x="715" y="5471"/>
                  </a:cubicBezTo>
                  <a:cubicBezTo>
                    <a:pt x="1" y="16862"/>
                    <a:pt x="7294" y="20997"/>
                    <a:pt x="9700" y="22050"/>
                  </a:cubicBezTo>
                  <a:cubicBezTo>
                    <a:pt x="9944" y="22163"/>
                    <a:pt x="10198" y="22219"/>
                    <a:pt x="10452" y="22219"/>
                  </a:cubicBezTo>
                  <a:cubicBezTo>
                    <a:pt x="10706" y="22219"/>
                    <a:pt x="10959" y="22163"/>
                    <a:pt x="11204" y="22050"/>
                  </a:cubicBezTo>
                  <a:cubicBezTo>
                    <a:pt x="13572" y="20997"/>
                    <a:pt x="20903" y="16862"/>
                    <a:pt x="20151" y="5471"/>
                  </a:cubicBezTo>
                  <a:cubicBezTo>
                    <a:pt x="20113" y="4794"/>
                    <a:pt x="19700" y="4193"/>
                    <a:pt x="19098" y="3892"/>
                  </a:cubicBezTo>
                  <a:lnTo>
                    <a:pt x="11241" y="170"/>
                  </a:lnTo>
                  <a:cubicBezTo>
                    <a:pt x="10997" y="57"/>
                    <a:pt x="10724" y="1"/>
                    <a:pt x="10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7"/>
            <p:cNvSpPr/>
            <p:nvPr/>
          </p:nvSpPr>
          <p:spPr>
            <a:xfrm>
              <a:off x="5860553" y="1651358"/>
              <a:ext cx="1156500" cy="1313300"/>
            </a:xfrm>
            <a:custGeom>
              <a:rect b="b" l="l" r="r" t="t"/>
              <a:pathLst>
                <a:path extrusionOk="0" h="18272" w="16091">
                  <a:moveTo>
                    <a:pt x="8008" y="1"/>
                  </a:moveTo>
                  <a:cubicBezTo>
                    <a:pt x="7933" y="1"/>
                    <a:pt x="7895" y="1"/>
                    <a:pt x="7820" y="38"/>
                  </a:cubicBezTo>
                  <a:lnTo>
                    <a:pt x="489" y="3534"/>
                  </a:lnTo>
                  <a:cubicBezTo>
                    <a:pt x="339" y="3610"/>
                    <a:pt x="226" y="3760"/>
                    <a:pt x="226" y="3910"/>
                  </a:cubicBezTo>
                  <a:cubicBezTo>
                    <a:pt x="1" y="8158"/>
                    <a:pt x="978" y="11730"/>
                    <a:pt x="3159" y="14474"/>
                  </a:cubicBezTo>
                  <a:cubicBezTo>
                    <a:pt x="4399" y="16091"/>
                    <a:pt x="6016" y="17369"/>
                    <a:pt x="7858" y="18234"/>
                  </a:cubicBezTo>
                  <a:cubicBezTo>
                    <a:pt x="7895" y="18271"/>
                    <a:pt x="7933" y="18271"/>
                    <a:pt x="8008" y="18271"/>
                  </a:cubicBezTo>
                  <a:cubicBezTo>
                    <a:pt x="8083" y="18271"/>
                    <a:pt x="8159" y="18271"/>
                    <a:pt x="8234" y="18234"/>
                  </a:cubicBezTo>
                  <a:cubicBezTo>
                    <a:pt x="10076" y="17369"/>
                    <a:pt x="11692" y="16091"/>
                    <a:pt x="12933" y="14474"/>
                  </a:cubicBezTo>
                  <a:cubicBezTo>
                    <a:pt x="15076" y="11730"/>
                    <a:pt x="16091" y="8158"/>
                    <a:pt x="15865" y="3910"/>
                  </a:cubicBezTo>
                  <a:cubicBezTo>
                    <a:pt x="15828" y="3760"/>
                    <a:pt x="15753" y="3610"/>
                    <a:pt x="15602" y="3534"/>
                  </a:cubicBezTo>
                  <a:lnTo>
                    <a:pt x="8234" y="38"/>
                  </a:lnTo>
                  <a:cubicBezTo>
                    <a:pt x="8159" y="1"/>
                    <a:pt x="8083" y="1"/>
                    <a:pt x="8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7"/>
            <p:cNvSpPr/>
            <p:nvPr/>
          </p:nvSpPr>
          <p:spPr>
            <a:xfrm>
              <a:off x="6436109" y="1651358"/>
              <a:ext cx="580945" cy="1313300"/>
            </a:xfrm>
            <a:custGeom>
              <a:rect b="b" l="l" r="r" t="t"/>
              <a:pathLst>
                <a:path extrusionOk="0" h="18272" w="8083">
                  <a:moveTo>
                    <a:pt x="0" y="1"/>
                  </a:moveTo>
                  <a:lnTo>
                    <a:pt x="0" y="18271"/>
                  </a:lnTo>
                  <a:cubicBezTo>
                    <a:pt x="75" y="18271"/>
                    <a:pt x="151" y="18271"/>
                    <a:pt x="226" y="18234"/>
                  </a:cubicBezTo>
                  <a:cubicBezTo>
                    <a:pt x="2068" y="17369"/>
                    <a:pt x="3684" y="16091"/>
                    <a:pt x="4925" y="14474"/>
                  </a:cubicBezTo>
                  <a:cubicBezTo>
                    <a:pt x="7068" y="11730"/>
                    <a:pt x="8083" y="8158"/>
                    <a:pt x="7857" y="3910"/>
                  </a:cubicBezTo>
                  <a:cubicBezTo>
                    <a:pt x="7820" y="3760"/>
                    <a:pt x="7745" y="3610"/>
                    <a:pt x="7594" y="3534"/>
                  </a:cubicBezTo>
                  <a:lnTo>
                    <a:pt x="226" y="38"/>
                  </a:lnTo>
                  <a:cubicBezTo>
                    <a:pt x="151" y="1"/>
                    <a:pt x="75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7"/>
            <p:cNvSpPr/>
            <p:nvPr/>
          </p:nvSpPr>
          <p:spPr>
            <a:xfrm>
              <a:off x="6244209" y="2042836"/>
              <a:ext cx="386458" cy="210809"/>
            </a:xfrm>
            <a:custGeom>
              <a:rect b="b" l="l" r="r" t="t"/>
              <a:pathLst>
                <a:path extrusionOk="0" h="2933" w="5377">
                  <a:moveTo>
                    <a:pt x="2708" y="0"/>
                  </a:moveTo>
                  <a:cubicBezTo>
                    <a:pt x="1204" y="0"/>
                    <a:pt x="1" y="1203"/>
                    <a:pt x="1" y="2707"/>
                  </a:cubicBezTo>
                  <a:lnTo>
                    <a:pt x="1" y="2933"/>
                  </a:lnTo>
                  <a:lnTo>
                    <a:pt x="978" y="2933"/>
                  </a:lnTo>
                  <a:lnTo>
                    <a:pt x="978" y="2707"/>
                  </a:lnTo>
                  <a:cubicBezTo>
                    <a:pt x="978" y="1767"/>
                    <a:pt x="1730" y="978"/>
                    <a:pt x="2670" y="978"/>
                  </a:cubicBezTo>
                  <a:cubicBezTo>
                    <a:pt x="3648" y="978"/>
                    <a:pt x="4399" y="1767"/>
                    <a:pt x="4399" y="2707"/>
                  </a:cubicBezTo>
                  <a:lnTo>
                    <a:pt x="4399" y="2933"/>
                  </a:lnTo>
                  <a:lnTo>
                    <a:pt x="5377" y="2933"/>
                  </a:lnTo>
                  <a:lnTo>
                    <a:pt x="5377" y="2707"/>
                  </a:lnTo>
                  <a:cubicBezTo>
                    <a:pt x="5377" y="1203"/>
                    <a:pt x="4174" y="0"/>
                    <a:pt x="27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7"/>
            <p:cNvSpPr/>
            <p:nvPr/>
          </p:nvSpPr>
          <p:spPr>
            <a:xfrm>
              <a:off x="6195623" y="2248484"/>
              <a:ext cx="486433" cy="359447"/>
            </a:xfrm>
            <a:custGeom>
              <a:rect b="b" l="l" r="r" t="t"/>
              <a:pathLst>
                <a:path extrusionOk="0" h="5001" w="6768">
                  <a:moveTo>
                    <a:pt x="3384" y="1317"/>
                  </a:moveTo>
                  <a:cubicBezTo>
                    <a:pt x="3797" y="1317"/>
                    <a:pt x="4098" y="1655"/>
                    <a:pt x="4098" y="2031"/>
                  </a:cubicBezTo>
                  <a:cubicBezTo>
                    <a:pt x="4098" y="2332"/>
                    <a:pt x="3910" y="2632"/>
                    <a:pt x="3609" y="2708"/>
                  </a:cubicBezTo>
                  <a:lnTo>
                    <a:pt x="3722" y="3798"/>
                  </a:lnTo>
                  <a:lnTo>
                    <a:pt x="3008" y="3798"/>
                  </a:lnTo>
                  <a:lnTo>
                    <a:pt x="3121" y="2708"/>
                  </a:lnTo>
                  <a:cubicBezTo>
                    <a:pt x="2857" y="2595"/>
                    <a:pt x="2669" y="2332"/>
                    <a:pt x="2669" y="2031"/>
                  </a:cubicBezTo>
                  <a:cubicBezTo>
                    <a:pt x="2669" y="1655"/>
                    <a:pt x="2970" y="1317"/>
                    <a:pt x="3384" y="1317"/>
                  </a:cubicBezTo>
                  <a:close/>
                  <a:moveTo>
                    <a:pt x="339" y="1"/>
                  </a:moveTo>
                  <a:cubicBezTo>
                    <a:pt x="151" y="1"/>
                    <a:pt x="0" y="151"/>
                    <a:pt x="0" y="339"/>
                  </a:cubicBezTo>
                  <a:lnTo>
                    <a:pt x="0" y="4700"/>
                  </a:lnTo>
                  <a:cubicBezTo>
                    <a:pt x="0" y="4851"/>
                    <a:pt x="151" y="5001"/>
                    <a:pt x="339" y="5001"/>
                  </a:cubicBezTo>
                  <a:lnTo>
                    <a:pt x="6429" y="5001"/>
                  </a:lnTo>
                  <a:cubicBezTo>
                    <a:pt x="6617" y="5001"/>
                    <a:pt x="6767" y="4851"/>
                    <a:pt x="6767" y="4700"/>
                  </a:cubicBezTo>
                  <a:lnTo>
                    <a:pt x="6767" y="339"/>
                  </a:lnTo>
                  <a:cubicBezTo>
                    <a:pt x="6767" y="151"/>
                    <a:pt x="6617" y="1"/>
                    <a:pt x="6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7" name="Google Shape;1787;p47"/>
            <p:cNvGrpSpPr/>
            <p:nvPr/>
          </p:nvGrpSpPr>
          <p:grpSpPr>
            <a:xfrm>
              <a:off x="4561052" y="860400"/>
              <a:ext cx="981973" cy="850753"/>
              <a:chOff x="4561052" y="860400"/>
              <a:chExt cx="981973" cy="850753"/>
            </a:xfrm>
          </p:grpSpPr>
          <p:sp>
            <p:nvSpPr>
              <p:cNvPr id="1788" name="Google Shape;1788;p47"/>
              <p:cNvSpPr/>
              <p:nvPr/>
            </p:nvSpPr>
            <p:spPr>
              <a:xfrm>
                <a:off x="4613518" y="1041042"/>
                <a:ext cx="824573" cy="582781"/>
              </a:xfrm>
              <a:custGeom>
                <a:rect b="b" l="l" r="r" t="t"/>
                <a:pathLst>
                  <a:path extrusionOk="0" h="7520" w="10640">
                    <a:moveTo>
                      <a:pt x="10602" y="6015"/>
                    </a:moveTo>
                    <a:lnTo>
                      <a:pt x="10602" y="7143"/>
                    </a:lnTo>
                    <a:cubicBezTo>
                      <a:pt x="10602" y="7331"/>
                      <a:pt x="10452" y="7519"/>
                      <a:pt x="10264" y="7519"/>
                    </a:cubicBezTo>
                    <a:cubicBezTo>
                      <a:pt x="10076" y="7482"/>
                      <a:pt x="9925" y="7331"/>
                      <a:pt x="9963" y="7143"/>
                    </a:cubicBezTo>
                    <a:lnTo>
                      <a:pt x="9963" y="6767"/>
                    </a:lnTo>
                    <a:lnTo>
                      <a:pt x="489" y="6767"/>
                    </a:lnTo>
                    <a:cubicBezTo>
                      <a:pt x="189" y="6730"/>
                      <a:pt x="1" y="6504"/>
                      <a:pt x="1" y="6241"/>
                    </a:cubicBezTo>
                    <a:lnTo>
                      <a:pt x="1" y="1993"/>
                    </a:lnTo>
                    <a:cubicBezTo>
                      <a:pt x="1" y="1730"/>
                      <a:pt x="189" y="1504"/>
                      <a:pt x="489" y="1504"/>
                    </a:cubicBezTo>
                    <a:lnTo>
                      <a:pt x="1429" y="1504"/>
                    </a:lnTo>
                    <a:cubicBezTo>
                      <a:pt x="1617" y="1504"/>
                      <a:pt x="1805" y="1429"/>
                      <a:pt x="1918" y="1279"/>
                    </a:cubicBezTo>
                    <a:lnTo>
                      <a:pt x="2895" y="226"/>
                    </a:lnTo>
                    <a:cubicBezTo>
                      <a:pt x="3046" y="76"/>
                      <a:pt x="3234" y="0"/>
                      <a:pt x="3422" y="38"/>
                    </a:cubicBezTo>
                    <a:lnTo>
                      <a:pt x="10076" y="38"/>
                    </a:lnTo>
                    <a:cubicBezTo>
                      <a:pt x="10377" y="38"/>
                      <a:pt x="10640" y="263"/>
                      <a:pt x="10602" y="564"/>
                    </a:cubicBezTo>
                    <a:lnTo>
                      <a:pt x="10602" y="60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47"/>
              <p:cNvSpPr/>
              <p:nvPr/>
            </p:nvSpPr>
            <p:spPr>
              <a:xfrm>
                <a:off x="4631032" y="860400"/>
                <a:ext cx="719642" cy="635247"/>
              </a:xfrm>
              <a:custGeom>
                <a:rect b="b" l="l" r="r" t="t"/>
                <a:pathLst>
                  <a:path extrusionOk="0" h="8197" w="9286">
                    <a:moveTo>
                      <a:pt x="414" y="0"/>
                    </a:moveTo>
                    <a:lnTo>
                      <a:pt x="8872" y="0"/>
                    </a:lnTo>
                    <a:cubicBezTo>
                      <a:pt x="9098" y="38"/>
                      <a:pt x="9286" y="226"/>
                      <a:pt x="9248" y="489"/>
                    </a:cubicBezTo>
                    <a:lnTo>
                      <a:pt x="9248" y="7707"/>
                    </a:lnTo>
                    <a:cubicBezTo>
                      <a:pt x="9286" y="7970"/>
                      <a:pt x="9098" y="8158"/>
                      <a:pt x="8872" y="8196"/>
                    </a:cubicBezTo>
                    <a:lnTo>
                      <a:pt x="414" y="8196"/>
                    </a:lnTo>
                    <a:cubicBezTo>
                      <a:pt x="188" y="8158"/>
                      <a:pt x="0" y="7970"/>
                      <a:pt x="38" y="7707"/>
                    </a:cubicBezTo>
                    <a:lnTo>
                      <a:pt x="38" y="452"/>
                    </a:lnTo>
                    <a:cubicBezTo>
                      <a:pt x="0" y="226"/>
                      <a:pt x="188" y="0"/>
                      <a:pt x="4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47"/>
              <p:cNvSpPr/>
              <p:nvPr/>
            </p:nvSpPr>
            <p:spPr>
              <a:xfrm>
                <a:off x="4561052" y="976953"/>
                <a:ext cx="847900" cy="646872"/>
              </a:xfrm>
              <a:custGeom>
                <a:rect b="b" l="l" r="r" t="t"/>
                <a:pathLst>
                  <a:path extrusionOk="0" h="8347" w="10941">
                    <a:moveTo>
                      <a:pt x="5452" y="1466"/>
                    </a:moveTo>
                    <a:lnTo>
                      <a:pt x="10151" y="1466"/>
                    </a:lnTo>
                    <a:cubicBezTo>
                      <a:pt x="10414" y="1504"/>
                      <a:pt x="10602" y="1730"/>
                      <a:pt x="10602" y="1993"/>
                    </a:cubicBezTo>
                    <a:lnTo>
                      <a:pt x="10602" y="7970"/>
                    </a:lnTo>
                    <a:cubicBezTo>
                      <a:pt x="10602" y="8158"/>
                      <a:pt x="10753" y="8309"/>
                      <a:pt x="10941" y="8346"/>
                    </a:cubicBezTo>
                    <a:lnTo>
                      <a:pt x="452" y="8346"/>
                    </a:lnTo>
                    <a:cubicBezTo>
                      <a:pt x="189" y="8309"/>
                      <a:pt x="1" y="8083"/>
                      <a:pt x="1" y="7820"/>
                    </a:cubicBezTo>
                    <a:lnTo>
                      <a:pt x="1" y="564"/>
                    </a:lnTo>
                    <a:cubicBezTo>
                      <a:pt x="1" y="263"/>
                      <a:pt x="226" y="38"/>
                      <a:pt x="527" y="38"/>
                    </a:cubicBezTo>
                    <a:lnTo>
                      <a:pt x="3422" y="38"/>
                    </a:lnTo>
                    <a:cubicBezTo>
                      <a:pt x="3610" y="0"/>
                      <a:pt x="3798" y="75"/>
                      <a:pt x="3948" y="226"/>
                    </a:cubicBezTo>
                    <a:lnTo>
                      <a:pt x="4926" y="1278"/>
                    </a:lnTo>
                    <a:cubicBezTo>
                      <a:pt x="5038" y="1429"/>
                      <a:pt x="5226" y="1504"/>
                      <a:pt x="5452" y="14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47"/>
              <p:cNvSpPr/>
              <p:nvPr/>
            </p:nvSpPr>
            <p:spPr>
              <a:xfrm>
                <a:off x="5236987" y="1405193"/>
                <a:ext cx="306038" cy="305960"/>
              </a:xfrm>
              <a:custGeom>
                <a:rect b="b" l="l" r="r" t="t"/>
                <a:pathLst>
                  <a:path extrusionOk="0" h="3948" w="3949">
                    <a:moveTo>
                      <a:pt x="1956" y="1"/>
                    </a:moveTo>
                    <a:cubicBezTo>
                      <a:pt x="3046" y="1"/>
                      <a:pt x="3948" y="903"/>
                      <a:pt x="3948" y="1993"/>
                    </a:cubicBezTo>
                    <a:cubicBezTo>
                      <a:pt x="3948" y="3046"/>
                      <a:pt x="3046" y="3948"/>
                      <a:pt x="1956" y="3948"/>
                    </a:cubicBezTo>
                    <a:cubicBezTo>
                      <a:pt x="865" y="3948"/>
                      <a:pt x="1" y="3046"/>
                      <a:pt x="1" y="1993"/>
                    </a:cubicBezTo>
                    <a:cubicBezTo>
                      <a:pt x="1" y="903"/>
                      <a:pt x="865" y="1"/>
                      <a:pt x="19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47"/>
              <p:cNvSpPr/>
              <p:nvPr/>
            </p:nvSpPr>
            <p:spPr>
              <a:xfrm>
                <a:off x="5336029" y="1469482"/>
                <a:ext cx="116634" cy="64400"/>
              </a:xfrm>
              <a:custGeom>
                <a:rect b="b" l="l" r="r" t="t"/>
                <a:pathLst>
                  <a:path extrusionOk="0" h="831" w="1505">
                    <a:moveTo>
                      <a:pt x="696" y="1"/>
                    </a:moveTo>
                    <a:cubicBezTo>
                      <a:pt x="309" y="1"/>
                      <a:pt x="1" y="361"/>
                      <a:pt x="1" y="755"/>
                    </a:cubicBezTo>
                    <a:lnTo>
                      <a:pt x="1" y="830"/>
                    </a:lnTo>
                    <a:lnTo>
                      <a:pt x="302" y="830"/>
                    </a:lnTo>
                    <a:lnTo>
                      <a:pt x="302" y="755"/>
                    </a:lnTo>
                    <a:cubicBezTo>
                      <a:pt x="302" y="492"/>
                      <a:pt x="490" y="266"/>
                      <a:pt x="753" y="266"/>
                    </a:cubicBezTo>
                    <a:cubicBezTo>
                      <a:pt x="1016" y="266"/>
                      <a:pt x="1241" y="492"/>
                      <a:pt x="1241" y="755"/>
                    </a:cubicBezTo>
                    <a:lnTo>
                      <a:pt x="1241" y="830"/>
                    </a:lnTo>
                    <a:lnTo>
                      <a:pt x="1505" y="830"/>
                    </a:lnTo>
                    <a:lnTo>
                      <a:pt x="1505" y="755"/>
                    </a:lnTo>
                    <a:cubicBezTo>
                      <a:pt x="1505" y="342"/>
                      <a:pt x="1166" y="3"/>
                      <a:pt x="753" y="3"/>
                    </a:cubicBezTo>
                    <a:cubicBezTo>
                      <a:pt x="734" y="2"/>
                      <a:pt x="715" y="1"/>
                      <a:pt x="6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47"/>
              <p:cNvSpPr/>
              <p:nvPr/>
            </p:nvSpPr>
            <p:spPr>
              <a:xfrm>
                <a:off x="5321459" y="1530503"/>
                <a:ext cx="148718" cy="110744"/>
              </a:xfrm>
              <a:custGeom>
                <a:rect b="b" l="l" r="r" t="t"/>
                <a:pathLst>
                  <a:path extrusionOk="0" h="1429" w="1919">
                    <a:moveTo>
                      <a:pt x="941" y="376"/>
                    </a:moveTo>
                    <a:cubicBezTo>
                      <a:pt x="1091" y="376"/>
                      <a:pt x="1166" y="489"/>
                      <a:pt x="1166" y="602"/>
                    </a:cubicBezTo>
                    <a:cubicBezTo>
                      <a:pt x="1166" y="677"/>
                      <a:pt x="1091" y="752"/>
                      <a:pt x="1016" y="790"/>
                    </a:cubicBezTo>
                    <a:lnTo>
                      <a:pt x="1054" y="1090"/>
                    </a:lnTo>
                    <a:lnTo>
                      <a:pt x="866" y="1090"/>
                    </a:lnTo>
                    <a:lnTo>
                      <a:pt x="903" y="790"/>
                    </a:lnTo>
                    <a:cubicBezTo>
                      <a:pt x="790" y="752"/>
                      <a:pt x="753" y="677"/>
                      <a:pt x="753" y="602"/>
                    </a:cubicBezTo>
                    <a:cubicBezTo>
                      <a:pt x="753" y="489"/>
                      <a:pt x="828" y="376"/>
                      <a:pt x="941" y="376"/>
                    </a:cubicBezTo>
                    <a:close/>
                    <a:moveTo>
                      <a:pt x="76" y="0"/>
                    </a:moveTo>
                    <a:cubicBezTo>
                      <a:pt x="39" y="0"/>
                      <a:pt x="1" y="38"/>
                      <a:pt x="1" y="113"/>
                    </a:cubicBezTo>
                    <a:lnTo>
                      <a:pt x="1" y="1354"/>
                    </a:lnTo>
                    <a:cubicBezTo>
                      <a:pt x="1" y="1391"/>
                      <a:pt x="39" y="1429"/>
                      <a:pt x="76" y="1429"/>
                    </a:cubicBezTo>
                    <a:lnTo>
                      <a:pt x="1843" y="1429"/>
                    </a:lnTo>
                    <a:cubicBezTo>
                      <a:pt x="1881" y="1429"/>
                      <a:pt x="1918" y="1391"/>
                      <a:pt x="1918" y="1354"/>
                    </a:cubicBezTo>
                    <a:lnTo>
                      <a:pt x="1918" y="75"/>
                    </a:lnTo>
                    <a:cubicBezTo>
                      <a:pt x="1918" y="38"/>
                      <a:pt x="1881" y="0"/>
                      <a:pt x="18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94" name="Google Shape;1794;p47"/>
            <p:cNvSpPr/>
            <p:nvPr/>
          </p:nvSpPr>
          <p:spPr>
            <a:xfrm>
              <a:off x="4347491" y="2509798"/>
              <a:ext cx="791747" cy="799897"/>
            </a:xfrm>
            <a:custGeom>
              <a:rect b="b" l="l" r="r" t="t"/>
              <a:pathLst>
                <a:path extrusionOk="0" h="11129" w="11016">
                  <a:moveTo>
                    <a:pt x="6692" y="1354"/>
                  </a:moveTo>
                  <a:cubicBezTo>
                    <a:pt x="7031" y="1467"/>
                    <a:pt x="7369" y="1617"/>
                    <a:pt x="7670" y="1768"/>
                  </a:cubicBezTo>
                  <a:lnTo>
                    <a:pt x="8610" y="865"/>
                  </a:lnTo>
                  <a:lnTo>
                    <a:pt x="10264" y="2520"/>
                  </a:lnTo>
                  <a:lnTo>
                    <a:pt x="9324" y="3459"/>
                  </a:lnTo>
                  <a:cubicBezTo>
                    <a:pt x="9474" y="3760"/>
                    <a:pt x="9625" y="4099"/>
                    <a:pt x="9738" y="4437"/>
                  </a:cubicBezTo>
                  <a:lnTo>
                    <a:pt x="11016" y="4437"/>
                  </a:lnTo>
                  <a:lnTo>
                    <a:pt x="11016" y="6768"/>
                  </a:lnTo>
                  <a:lnTo>
                    <a:pt x="9738" y="6768"/>
                  </a:lnTo>
                  <a:cubicBezTo>
                    <a:pt x="9625" y="7144"/>
                    <a:pt x="9512" y="7444"/>
                    <a:pt x="9324" y="7783"/>
                  </a:cubicBezTo>
                  <a:lnTo>
                    <a:pt x="10264" y="8723"/>
                  </a:lnTo>
                  <a:lnTo>
                    <a:pt x="8610" y="10339"/>
                  </a:lnTo>
                  <a:lnTo>
                    <a:pt x="7670" y="9437"/>
                  </a:lnTo>
                  <a:cubicBezTo>
                    <a:pt x="7369" y="9625"/>
                    <a:pt x="7031" y="9738"/>
                    <a:pt x="6692" y="9850"/>
                  </a:cubicBezTo>
                  <a:lnTo>
                    <a:pt x="6692" y="11129"/>
                  </a:lnTo>
                  <a:lnTo>
                    <a:pt x="4324" y="11129"/>
                  </a:lnTo>
                  <a:lnTo>
                    <a:pt x="4324" y="9850"/>
                  </a:lnTo>
                  <a:cubicBezTo>
                    <a:pt x="3986" y="9738"/>
                    <a:pt x="3685" y="9625"/>
                    <a:pt x="3347" y="9437"/>
                  </a:cubicBezTo>
                  <a:lnTo>
                    <a:pt x="2444" y="10339"/>
                  </a:lnTo>
                  <a:lnTo>
                    <a:pt x="790" y="8647"/>
                  </a:lnTo>
                  <a:lnTo>
                    <a:pt x="1730" y="7708"/>
                  </a:lnTo>
                  <a:cubicBezTo>
                    <a:pt x="1542" y="7407"/>
                    <a:pt x="1429" y="7068"/>
                    <a:pt x="1316" y="6730"/>
                  </a:cubicBezTo>
                  <a:lnTo>
                    <a:pt x="1" y="6730"/>
                  </a:lnTo>
                  <a:lnTo>
                    <a:pt x="1" y="4362"/>
                  </a:lnTo>
                  <a:lnTo>
                    <a:pt x="1316" y="4362"/>
                  </a:lnTo>
                  <a:cubicBezTo>
                    <a:pt x="1429" y="4023"/>
                    <a:pt x="1542" y="3685"/>
                    <a:pt x="1730" y="3384"/>
                  </a:cubicBezTo>
                  <a:lnTo>
                    <a:pt x="790" y="2444"/>
                  </a:lnTo>
                  <a:lnTo>
                    <a:pt x="2444" y="790"/>
                  </a:lnTo>
                  <a:lnTo>
                    <a:pt x="3384" y="1730"/>
                  </a:lnTo>
                  <a:cubicBezTo>
                    <a:pt x="3685" y="1542"/>
                    <a:pt x="4023" y="1392"/>
                    <a:pt x="4362" y="1317"/>
                  </a:cubicBezTo>
                  <a:lnTo>
                    <a:pt x="4362" y="1"/>
                  </a:lnTo>
                  <a:lnTo>
                    <a:pt x="6692" y="1"/>
                  </a:lnTo>
                  <a:lnTo>
                    <a:pt x="6692" y="1317"/>
                  </a:lnTo>
                  <a:close/>
                  <a:moveTo>
                    <a:pt x="5527" y="3159"/>
                  </a:moveTo>
                  <a:cubicBezTo>
                    <a:pt x="6843" y="3159"/>
                    <a:pt x="7933" y="4249"/>
                    <a:pt x="7933" y="5565"/>
                  </a:cubicBezTo>
                  <a:cubicBezTo>
                    <a:pt x="7933" y="6918"/>
                    <a:pt x="6843" y="7971"/>
                    <a:pt x="5489" y="7971"/>
                  </a:cubicBezTo>
                  <a:cubicBezTo>
                    <a:pt x="4174" y="7971"/>
                    <a:pt x="3121" y="6918"/>
                    <a:pt x="3121" y="5565"/>
                  </a:cubicBezTo>
                  <a:cubicBezTo>
                    <a:pt x="3121" y="4249"/>
                    <a:pt x="4174" y="3196"/>
                    <a:pt x="5489" y="315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95" name="Google Shape;1795;p47"/>
            <p:cNvGrpSpPr/>
            <p:nvPr/>
          </p:nvGrpSpPr>
          <p:grpSpPr>
            <a:xfrm>
              <a:off x="7549395" y="3372345"/>
              <a:ext cx="732310" cy="951180"/>
              <a:chOff x="7549395" y="3372345"/>
              <a:chExt cx="732310" cy="951180"/>
            </a:xfrm>
          </p:grpSpPr>
          <p:sp>
            <p:nvSpPr>
              <p:cNvPr id="1796" name="Google Shape;1796;p47"/>
              <p:cNvSpPr/>
              <p:nvPr/>
            </p:nvSpPr>
            <p:spPr>
              <a:xfrm>
                <a:off x="7625076" y="3372345"/>
                <a:ext cx="621553" cy="791775"/>
              </a:xfrm>
              <a:custGeom>
                <a:rect b="b" l="l" r="r" t="t"/>
                <a:pathLst>
                  <a:path extrusionOk="0" h="11016" w="8648">
                    <a:moveTo>
                      <a:pt x="1" y="0"/>
                    </a:moveTo>
                    <a:lnTo>
                      <a:pt x="1" y="11016"/>
                    </a:lnTo>
                    <a:lnTo>
                      <a:pt x="8647" y="11016"/>
                    </a:lnTo>
                    <a:lnTo>
                      <a:pt x="86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47"/>
              <p:cNvSpPr/>
              <p:nvPr/>
            </p:nvSpPr>
            <p:spPr>
              <a:xfrm>
                <a:off x="7549395" y="3437175"/>
                <a:ext cx="621553" cy="794506"/>
              </a:xfrm>
              <a:custGeom>
                <a:rect b="b" l="l" r="r" t="t"/>
                <a:pathLst>
                  <a:path extrusionOk="0" h="11054" w="8648">
                    <a:moveTo>
                      <a:pt x="1" y="1"/>
                    </a:moveTo>
                    <a:lnTo>
                      <a:pt x="1" y="11053"/>
                    </a:lnTo>
                    <a:lnTo>
                      <a:pt x="8648" y="11053"/>
                    </a:lnTo>
                    <a:lnTo>
                      <a:pt x="86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47"/>
              <p:cNvSpPr/>
              <p:nvPr/>
            </p:nvSpPr>
            <p:spPr>
              <a:xfrm>
                <a:off x="7606174" y="3526370"/>
                <a:ext cx="329679" cy="21706"/>
              </a:xfrm>
              <a:custGeom>
                <a:rect b="b" l="l" r="r" t="t"/>
                <a:pathLst>
                  <a:path extrusionOk="0" h="302" w="4587">
                    <a:moveTo>
                      <a:pt x="151" y="0"/>
                    </a:moveTo>
                    <a:cubicBezTo>
                      <a:pt x="76" y="0"/>
                      <a:pt x="0" y="76"/>
                      <a:pt x="0" y="151"/>
                    </a:cubicBezTo>
                    <a:cubicBezTo>
                      <a:pt x="0" y="226"/>
                      <a:pt x="76" y="301"/>
                      <a:pt x="151" y="301"/>
                    </a:cubicBezTo>
                    <a:lnTo>
                      <a:pt x="4436" y="301"/>
                    </a:lnTo>
                    <a:cubicBezTo>
                      <a:pt x="4512" y="301"/>
                      <a:pt x="4587" y="226"/>
                      <a:pt x="4587" y="151"/>
                    </a:cubicBezTo>
                    <a:cubicBezTo>
                      <a:pt x="4587" y="76"/>
                      <a:pt x="4512" y="0"/>
                      <a:pt x="4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47"/>
              <p:cNvSpPr/>
              <p:nvPr/>
            </p:nvSpPr>
            <p:spPr>
              <a:xfrm>
                <a:off x="7606174" y="4120836"/>
                <a:ext cx="329679" cy="21634"/>
              </a:xfrm>
              <a:custGeom>
                <a:rect b="b" l="l" r="r" t="t"/>
                <a:pathLst>
                  <a:path extrusionOk="0" h="301" w="4587">
                    <a:moveTo>
                      <a:pt x="151" y="0"/>
                    </a:moveTo>
                    <a:cubicBezTo>
                      <a:pt x="76" y="0"/>
                      <a:pt x="0" y="75"/>
                      <a:pt x="0" y="150"/>
                    </a:cubicBezTo>
                    <a:cubicBezTo>
                      <a:pt x="0" y="263"/>
                      <a:pt x="76" y="301"/>
                      <a:pt x="151" y="301"/>
                    </a:cubicBezTo>
                    <a:lnTo>
                      <a:pt x="4436" y="301"/>
                    </a:lnTo>
                    <a:cubicBezTo>
                      <a:pt x="4512" y="301"/>
                      <a:pt x="4587" y="263"/>
                      <a:pt x="4587" y="150"/>
                    </a:cubicBezTo>
                    <a:cubicBezTo>
                      <a:pt x="4587" y="75"/>
                      <a:pt x="4512" y="0"/>
                      <a:pt x="4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47"/>
              <p:cNvSpPr/>
              <p:nvPr/>
            </p:nvSpPr>
            <p:spPr>
              <a:xfrm>
                <a:off x="7606174" y="3591200"/>
                <a:ext cx="508067" cy="24366"/>
              </a:xfrm>
              <a:custGeom>
                <a:rect b="b" l="l" r="r" t="t"/>
                <a:pathLst>
                  <a:path extrusionOk="0" h="339" w="7069">
                    <a:moveTo>
                      <a:pt x="151" y="1"/>
                    </a:moveTo>
                    <a:cubicBezTo>
                      <a:pt x="76" y="1"/>
                      <a:pt x="0" y="76"/>
                      <a:pt x="0" y="189"/>
                    </a:cubicBezTo>
                    <a:cubicBezTo>
                      <a:pt x="0" y="264"/>
                      <a:pt x="76" y="339"/>
                      <a:pt x="151" y="339"/>
                    </a:cubicBezTo>
                    <a:lnTo>
                      <a:pt x="6918" y="339"/>
                    </a:lnTo>
                    <a:cubicBezTo>
                      <a:pt x="6993" y="301"/>
                      <a:pt x="7068" y="264"/>
                      <a:pt x="7068" y="189"/>
                    </a:cubicBezTo>
                    <a:cubicBezTo>
                      <a:pt x="7068" y="76"/>
                      <a:pt x="6993" y="1"/>
                      <a:pt x="6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47"/>
              <p:cNvSpPr/>
              <p:nvPr/>
            </p:nvSpPr>
            <p:spPr>
              <a:xfrm>
                <a:off x="7606174" y="3658761"/>
                <a:ext cx="508067" cy="21706"/>
              </a:xfrm>
              <a:custGeom>
                <a:rect b="b" l="l" r="r" t="t"/>
                <a:pathLst>
                  <a:path extrusionOk="0" h="302" w="7069">
                    <a:moveTo>
                      <a:pt x="151" y="0"/>
                    </a:moveTo>
                    <a:cubicBezTo>
                      <a:pt x="76" y="0"/>
                      <a:pt x="0" y="76"/>
                      <a:pt x="0" y="151"/>
                    </a:cubicBezTo>
                    <a:cubicBezTo>
                      <a:pt x="0" y="226"/>
                      <a:pt x="76" y="301"/>
                      <a:pt x="151" y="301"/>
                    </a:cubicBezTo>
                    <a:lnTo>
                      <a:pt x="6918" y="301"/>
                    </a:lnTo>
                    <a:cubicBezTo>
                      <a:pt x="6993" y="301"/>
                      <a:pt x="7068" y="226"/>
                      <a:pt x="7068" y="151"/>
                    </a:cubicBezTo>
                    <a:cubicBezTo>
                      <a:pt x="7068" y="76"/>
                      <a:pt x="6993" y="0"/>
                      <a:pt x="69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47"/>
              <p:cNvSpPr/>
              <p:nvPr/>
            </p:nvSpPr>
            <p:spPr>
              <a:xfrm>
                <a:off x="7606174" y="3723591"/>
                <a:ext cx="508067" cy="21706"/>
              </a:xfrm>
              <a:custGeom>
                <a:rect b="b" l="l" r="r" t="t"/>
                <a:pathLst>
                  <a:path extrusionOk="0" h="302" w="7069">
                    <a:moveTo>
                      <a:pt x="151" y="1"/>
                    </a:moveTo>
                    <a:cubicBezTo>
                      <a:pt x="76" y="1"/>
                      <a:pt x="0" y="76"/>
                      <a:pt x="0" y="151"/>
                    </a:cubicBezTo>
                    <a:cubicBezTo>
                      <a:pt x="0" y="264"/>
                      <a:pt x="76" y="301"/>
                      <a:pt x="151" y="301"/>
                    </a:cubicBezTo>
                    <a:lnTo>
                      <a:pt x="6918" y="301"/>
                    </a:lnTo>
                    <a:cubicBezTo>
                      <a:pt x="6993" y="301"/>
                      <a:pt x="7068" y="264"/>
                      <a:pt x="7068" y="151"/>
                    </a:cubicBezTo>
                    <a:cubicBezTo>
                      <a:pt x="7068" y="76"/>
                      <a:pt x="6993" y="1"/>
                      <a:pt x="6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47"/>
              <p:cNvSpPr/>
              <p:nvPr/>
            </p:nvSpPr>
            <p:spPr>
              <a:xfrm>
                <a:off x="7606174" y="3791152"/>
                <a:ext cx="508067" cy="21706"/>
              </a:xfrm>
              <a:custGeom>
                <a:rect b="b" l="l" r="r" t="t"/>
                <a:pathLst>
                  <a:path extrusionOk="0" h="302" w="7069">
                    <a:moveTo>
                      <a:pt x="151" y="1"/>
                    </a:moveTo>
                    <a:cubicBezTo>
                      <a:pt x="76" y="1"/>
                      <a:pt x="0" y="76"/>
                      <a:pt x="0" y="151"/>
                    </a:cubicBezTo>
                    <a:cubicBezTo>
                      <a:pt x="0" y="226"/>
                      <a:pt x="76" y="301"/>
                      <a:pt x="151" y="301"/>
                    </a:cubicBezTo>
                    <a:lnTo>
                      <a:pt x="6918" y="301"/>
                    </a:lnTo>
                    <a:cubicBezTo>
                      <a:pt x="6993" y="301"/>
                      <a:pt x="7068" y="226"/>
                      <a:pt x="7068" y="151"/>
                    </a:cubicBezTo>
                    <a:cubicBezTo>
                      <a:pt x="7068" y="76"/>
                      <a:pt x="6993" y="1"/>
                      <a:pt x="6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47"/>
              <p:cNvSpPr/>
              <p:nvPr/>
            </p:nvSpPr>
            <p:spPr>
              <a:xfrm>
                <a:off x="7606174" y="3855982"/>
                <a:ext cx="508067" cy="21706"/>
              </a:xfrm>
              <a:custGeom>
                <a:rect b="b" l="l" r="r" t="t"/>
                <a:pathLst>
                  <a:path extrusionOk="0" h="302" w="7069">
                    <a:moveTo>
                      <a:pt x="151" y="1"/>
                    </a:moveTo>
                    <a:cubicBezTo>
                      <a:pt x="76" y="1"/>
                      <a:pt x="0" y="76"/>
                      <a:pt x="0" y="151"/>
                    </a:cubicBezTo>
                    <a:cubicBezTo>
                      <a:pt x="0" y="264"/>
                      <a:pt x="76" y="302"/>
                      <a:pt x="151" y="302"/>
                    </a:cubicBezTo>
                    <a:lnTo>
                      <a:pt x="6918" y="302"/>
                    </a:lnTo>
                    <a:cubicBezTo>
                      <a:pt x="6993" y="302"/>
                      <a:pt x="7068" y="264"/>
                      <a:pt x="7068" y="151"/>
                    </a:cubicBezTo>
                    <a:cubicBezTo>
                      <a:pt x="7068" y="76"/>
                      <a:pt x="6993" y="1"/>
                      <a:pt x="6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47"/>
              <p:cNvSpPr/>
              <p:nvPr/>
            </p:nvSpPr>
            <p:spPr>
              <a:xfrm>
                <a:off x="7606174" y="3923543"/>
                <a:ext cx="508067" cy="21706"/>
              </a:xfrm>
              <a:custGeom>
                <a:rect b="b" l="l" r="r" t="t"/>
                <a:pathLst>
                  <a:path extrusionOk="0" h="302" w="7069">
                    <a:moveTo>
                      <a:pt x="151" y="1"/>
                    </a:moveTo>
                    <a:cubicBezTo>
                      <a:pt x="76" y="1"/>
                      <a:pt x="0" y="76"/>
                      <a:pt x="0" y="151"/>
                    </a:cubicBezTo>
                    <a:cubicBezTo>
                      <a:pt x="0" y="226"/>
                      <a:pt x="76" y="301"/>
                      <a:pt x="151" y="301"/>
                    </a:cubicBezTo>
                    <a:lnTo>
                      <a:pt x="6918" y="301"/>
                    </a:lnTo>
                    <a:cubicBezTo>
                      <a:pt x="6993" y="301"/>
                      <a:pt x="7068" y="226"/>
                      <a:pt x="7068" y="151"/>
                    </a:cubicBezTo>
                    <a:cubicBezTo>
                      <a:pt x="7068" y="76"/>
                      <a:pt x="6993" y="1"/>
                      <a:pt x="6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47"/>
              <p:cNvSpPr/>
              <p:nvPr/>
            </p:nvSpPr>
            <p:spPr>
              <a:xfrm>
                <a:off x="7606174" y="3988373"/>
                <a:ext cx="508067" cy="21706"/>
              </a:xfrm>
              <a:custGeom>
                <a:rect b="b" l="l" r="r" t="t"/>
                <a:pathLst>
                  <a:path extrusionOk="0" h="302" w="7069">
                    <a:moveTo>
                      <a:pt x="151" y="1"/>
                    </a:moveTo>
                    <a:cubicBezTo>
                      <a:pt x="76" y="1"/>
                      <a:pt x="0" y="76"/>
                      <a:pt x="0" y="151"/>
                    </a:cubicBezTo>
                    <a:cubicBezTo>
                      <a:pt x="0" y="226"/>
                      <a:pt x="76" y="302"/>
                      <a:pt x="151" y="302"/>
                    </a:cubicBezTo>
                    <a:lnTo>
                      <a:pt x="6918" y="302"/>
                    </a:lnTo>
                    <a:cubicBezTo>
                      <a:pt x="6993" y="302"/>
                      <a:pt x="7068" y="226"/>
                      <a:pt x="7068" y="151"/>
                    </a:cubicBezTo>
                    <a:cubicBezTo>
                      <a:pt x="7068" y="76"/>
                      <a:pt x="6993" y="1"/>
                      <a:pt x="6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47"/>
              <p:cNvSpPr/>
              <p:nvPr/>
            </p:nvSpPr>
            <p:spPr>
              <a:xfrm>
                <a:off x="7606174" y="4055934"/>
                <a:ext cx="508067" cy="21706"/>
              </a:xfrm>
              <a:custGeom>
                <a:rect b="b" l="l" r="r" t="t"/>
                <a:pathLst>
                  <a:path extrusionOk="0" h="302" w="7069">
                    <a:moveTo>
                      <a:pt x="151" y="1"/>
                    </a:moveTo>
                    <a:cubicBezTo>
                      <a:pt x="76" y="1"/>
                      <a:pt x="0" y="76"/>
                      <a:pt x="0" y="151"/>
                    </a:cubicBezTo>
                    <a:cubicBezTo>
                      <a:pt x="0" y="226"/>
                      <a:pt x="76" y="302"/>
                      <a:pt x="151" y="302"/>
                    </a:cubicBezTo>
                    <a:lnTo>
                      <a:pt x="6918" y="302"/>
                    </a:lnTo>
                    <a:cubicBezTo>
                      <a:pt x="6993" y="302"/>
                      <a:pt x="7068" y="226"/>
                      <a:pt x="7068" y="151"/>
                    </a:cubicBezTo>
                    <a:cubicBezTo>
                      <a:pt x="7068" y="76"/>
                      <a:pt x="6993" y="1"/>
                      <a:pt x="6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47"/>
              <p:cNvSpPr/>
              <p:nvPr/>
            </p:nvSpPr>
            <p:spPr>
              <a:xfrm>
                <a:off x="8011463" y="4053275"/>
                <a:ext cx="270241" cy="270250"/>
              </a:xfrm>
              <a:custGeom>
                <a:rect b="b" l="l" r="r" t="t"/>
                <a:pathLst>
                  <a:path extrusionOk="0" h="3760" w="3760">
                    <a:moveTo>
                      <a:pt x="1880" y="0"/>
                    </a:moveTo>
                    <a:cubicBezTo>
                      <a:pt x="828" y="0"/>
                      <a:pt x="1" y="827"/>
                      <a:pt x="1" y="1880"/>
                    </a:cubicBezTo>
                    <a:cubicBezTo>
                      <a:pt x="1" y="2895"/>
                      <a:pt x="828" y="3760"/>
                      <a:pt x="1880" y="3760"/>
                    </a:cubicBezTo>
                    <a:cubicBezTo>
                      <a:pt x="2895" y="3760"/>
                      <a:pt x="3760" y="2895"/>
                      <a:pt x="3760" y="1880"/>
                    </a:cubicBezTo>
                    <a:cubicBezTo>
                      <a:pt x="3760" y="827"/>
                      <a:pt x="2895" y="0"/>
                      <a:pt x="18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47"/>
              <p:cNvSpPr/>
              <p:nvPr/>
            </p:nvSpPr>
            <p:spPr>
              <a:xfrm>
                <a:off x="8062781" y="4121339"/>
                <a:ext cx="167607" cy="145475"/>
              </a:xfrm>
              <a:custGeom>
                <a:rect b="b" l="l" r="r" t="t"/>
                <a:pathLst>
                  <a:path extrusionOk="0" h="2024" w="2332">
                    <a:moveTo>
                      <a:pt x="2025" y="0"/>
                    </a:moveTo>
                    <a:cubicBezTo>
                      <a:pt x="1949" y="0"/>
                      <a:pt x="1871" y="40"/>
                      <a:pt x="1805" y="106"/>
                    </a:cubicBezTo>
                    <a:lnTo>
                      <a:pt x="941" y="1346"/>
                    </a:lnTo>
                    <a:lnTo>
                      <a:pt x="490" y="745"/>
                    </a:lnTo>
                    <a:cubicBezTo>
                      <a:pt x="446" y="679"/>
                      <a:pt x="364" y="639"/>
                      <a:pt x="281" y="639"/>
                    </a:cubicBezTo>
                    <a:cubicBezTo>
                      <a:pt x="221" y="639"/>
                      <a:pt x="161" y="660"/>
                      <a:pt x="114" y="707"/>
                    </a:cubicBezTo>
                    <a:cubicBezTo>
                      <a:pt x="1" y="783"/>
                      <a:pt x="1" y="933"/>
                      <a:pt x="76" y="1046"/>
                    </a:cubicBezTo>
                    <a:lnTo>
                      <a:pt x="715" y="1948"/>
                    </a:lnTo>
                    <a:cubicBezTo>
                      <a:pt x="790" y="1986"/>
                      <a:pt x="865" y="2023"/>
                      <a:pt x="941" y="2023"/>
                    </a:cubicBezTo>
                    <a:cubicBezTo>
                      <a:pt x="1016" y="2023"/>
                      <a:pt x="1091" y="1986"/>
                      <a:pt x="1166" y="1910"/>
                    </a:cubicBezTo>
                    <a:lnTo>
                      <a:pt x="2219" y="407"/>
                    </a:lnTo>
                    <a:cubicBezTo>
                      <a:pt x="2332" y="294"/>
                      <a:pt x="2294" y="143"/>
                      <a:pt x="2181" y="68"/>
                    </a:cubicBezTo>
                    <a:cubicBezTo>
                      <a:pt x="2134" y="21"/>
                      <a:pt x="2080" y="0"/>
                      <a:pt x="20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34"/>
          <p:cNvSpPr txBox="1"/>
          <p:nvPr>
            <p:ph type="title"/>
          </p:nvPr>
        </p:nvSpPr>
        <p:spPr>
          <a:xfrm>
            <a:off x="715200" y="42080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Objectives</a:t>
            </a:r>
            <a:endParaRPr/>
          </a:p>
        </p:txBody>
      </p:sp>
      <p:sp>
        <p:nvSpPr>
          <p:cNvPr id="1637" name="Google Shape;1637;p34"/>
          <p:cNvSpPr txBox="1"/>
          <p:nvPr/>
        </p:nvSpPr>
        <p:spPr>
          <a:xfrm>
            <a:off x="558250" y="1212875"/>
            <a:ext cx="4013700" cy="19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 how to log into Google Colab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 the basics of Colab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Run the demo to visualize Colab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38" name="Google Shape;1638;p34"/>
          <p:cNvGrpSpPr/>
          <p:nvPr/>
        </p:nvGrpSpPr>
        <p:grpSpPr>
          <a:xfrm>
            <a:off x="4651250" y="2918075"/>
            <a:ext cx="4492743" cy="2225413"/>
            <a:chOff x="715200" y="2303250"/>
            <a:chExt cx="4492743" cy="2225413"/>
          </a:xfrm>
        </p:grpSpPr>
        <p:sp>
          <p:nvSpPr>
            <p:cNvPr id="1639" name="Google Shape;1639;p34"/>
            <p:cNvSpPr/>
            <p:nvPr/>
          </p:nvSpPr>
          <p:spPr>
            <a:xfrm>
              <a:off x="1870393" y="2303250"/>
              <a:ext cx="1882011" cy="1223518"/>
            </a:xfrm>
            <a:custGeom>
              <a:rect b="b" l="l" r="r" t="t"/>
              <a:pathLst>
                <a:path extrusionOk="0" h="27057" w="41619">
                  <a:moveTo>
                    <a:pt x="1859" y="1"/>
                  </a:moveTo>
                  <a:cubicBezTo>
                    <a:pt x="837" y="1"/>
                    <a:pt x="1" y="814"/>
                    <a:pt x="1" y="1835"/>
                  </a:cubicBezTo>
                  <a:lnTo>
                    <a:pt x="1" y="25222"/>
                  </a:lnTo>
                  <a:cubicBezTo>
                    <a:pt x="1" y="26244"/>
                    <a:pt x="837" y="27057"/>
                    <a:pt x="1859" y="27057"/>
                  </a:cubicBezTo>
                  <a:lnTo>
                    <a:pt x="39760" y="27057"/>
                  </a:lnTo>
                  <a:cubicBezTo>
                    <a:pt x="40782" y="27057"/>
                    <a:pt x="41618" y="26244"/>
                    <a:pt x="41618" y="25222"/>
                  </a:cubicBezTo>
                  <a:lnTo>
                    <a:pt x="41618" y="1835"/>
                  </a:lnTo>
                  <a:cubicBezTo>
                    <a:pt x="41618" y="814"/>
                    <a:pt x="40782" y="1"/>
                    <a:pt x="39760" y="1"/>
                  </a:cubicBezTo>
                  <a:close/>
                </a:path>
              </a:pathLst>
            </a:custGeom>
            <a:solidFill>
              <a:srgbClr val="122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1928184" y="2357876"/>
              <a:ext cx="1766429" cy="846473"/>
            </a:xfrm>
            <a:custGeom>
              <a:rect b="b" l="l" r="r" t="t"/>
              <a:pathLst>
                <a:path extrusionOk="0" h="18719" w="39063">
                  <a:moveTo>
                    <a:pt x="999" y="0"/>
                  </a:moveTo>
                  <a:cubicBezTo>
                    <a:pt x="47" y="0"/>
                    <a:pt x="0" y="372"/>
                    <a:pt x="0" y="1301"/>
                  </a:cubicBezTo>
                  <a:lnTo>
                    <a:pt x="0" y="17395"/>
                  </a:lnTo>
                  <a:cubicBezTo>
                    <a:pt x="0" y="18324"/>
                    <a:pt x="47" y="18719"/>
                    <a:pt x="999" y="18719"/>
                  </a:cubicBezTo>
                  <a:lnTo>
                    <a:pt x="38064" y="18719"/>
                  </a:lnTo>
                  <a:cubicBezTo>
                    <a:pt x="39016" y="18719"/>
                    <a:pt x="39063" y="18324"/>
                    <a:pt x="39063" y="17395"/>
                  </a:cubicBezTo>
                  <a:lnTo>
                    <a:pt x="39063" y="1301"/>
                  </a:lnTo>
                  <a:cubicBezTo>
                    <a:pt x="39063" y="372"/>
                    <a:pt x="39016" y="0"/>
                    <a:pt x="38064" y="0"/>
                  </a:cubicBezTo>
                  <a:close/>
                </a:path>
              </a:pathLst>
            </a:custGeom>
            <a:solidFill>
              <a:srgbClr val="2454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2494520" y="2441894"/>
              <a:ext cx="554262" cy="474041"/>
            </a:xfrm>
            <a:custGeom>
              <a:rect b="b" l="l" r="r" t="t"/>
              <a:pathLst>
                <a:path extrusionOk="0" h="10483" w="12257">
                  <a:moveTo>
                    <a:pt x="7002" y="0"/>
                  </a:moveTo>
                  <a:cubicBezTo>
                    <a:pt x="2330" y="0"/>
                    <a:pt x="1" y="5627"/>
                    <a:pt x="3292" y="8942"/>
                  </a:cubicBezTo>
                  <a:cubicBezTo>
                    <a:pt x="4364" y="10006"/>
                    <a:pt x="5678" y="10483"/>
                    <a:pt x="6966" y="10483"/>
                  </a:cubicBezTo>
                  <a:cubicBezTo>
                    <a:pt x="9668" y="10483"/>
                    <a:pt x="12256" y="8387"/>
                    <a:pt x="12256" y="5226"/>
                  </a:cubicBezTo>
                  <a:cubicBezTo>
                    <a:pt x="12233" y="2323"/>
                    <a:pt x="9910" y="0"/>
                    <a:pt x="7031" y="0"/>
                  </a:cubicBezTo>
                  <a:cubicBezTo>
                    <a:pt x="7021" y="0"/>
                    <a:pt x="7011" y="0"/>
                    <a:pt x="7002" y="0"/>
                  </a:cubicBezTo>
                  <a:close/>
                </a:path>
              </a:pathLst>
            </a:custGeom>
            <a:solidFill>
              <a:srgbClr val="94B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2662242" y="2516462"/>
              <a:ext cx="298316" cy="398298"/>
            </a:xfrm>
            <a:custGeom>
              <a:rect b="b" l="l" r="r" t="t"/>
              <a:pathLst>
                <a:path extrusionOk="0" h="8808" w="6597">
                  <a:moveTo>
                    <a:pt x="3298" y="0"/>
                  </a:moveTo>
                  <a:cubicBezTo>
                    <a:pt x="1069" y="0"/>
                    <a:pt x="256" y="2926"/>
                    <a:pt x="2184" y="4088"/>
                  </a:cubicBezTo>
                  <a:cubicBezTo>
                    <a:pt x="883" y="4506"/>
                    <a:pt x="1" y="5690"/>
                    <a:pt x="1" y="7037"/>
                  </a:cubicBezTo>
                  <a:lnTo>
                    <a:pt x="1" y="7641"/>
                  </a:lnTo>
                  <a:cubicBezTo>
                    <a:pt x="953" y="8419"/>
                    <a:pt x="2120" y="8808"/>
                    <a:pt x="3290" y="8808"/>
                  </a:cubicBezTo>
                  <a:cubicBezTo>
                    <a:pt x="4460" y="8808"/>
                    <a:pt x="5632" y="8419"/>
                    <a:pt x="6596" y="7641"/>
                  </a:cubicBezTo>
                  <a:lnTo>
                    <a:pt x="6596" y="7060"/>
                  </a:lnTo>
                  <a:cubicBezTo>
                    <a:pt x="6596" y="5690"/>
                    <a:pt x="5714" y="4506"/>
                    <a:pt x="4436" y="4088"/>
                  </a:cubicBezTo>
                  <a:cubicBezTo>
                    <a:pt x="6341" y="2926"/>
                    <a:pt x="5528" y="0"/>
                    <a:pt x="3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1934469" y="3416477"/>
              <a:ext cx="204847" cy="116622"/>
            </a:xfrm>
            <a:custGeom>
              <a:rect b="b" l="l" r="r" t="t"/>
              <a:pathLst>
                <a:path extrusionOk="0" h="2579" w="4530">
                  <a:moveTo>
                    <a:pt x="1301" y="0"/>
                  </a:moveTo>
                  <a:cubicBezTo>
                    <a:pt x="581" y="0"/>
                    <a:pt x="1" y="581"/>
                    <a:pt x="1" y="1301"/>
                  </a:cubicBezTo>
                  <a:cubicBezTo>
                    <a:pt x="1" y="1997"/>
                    <a:pt x="581" y="2578"/>
                    <a:pt x="1301" y="2578"/>
                  </a:cubicBezTo>
                  <a:lnTo>
                    <a:pt x="3229" y="2578"/>
                  </a:lnTo>
                  <a:cubicBezTo>
                    <a:pt x="3949" y="2578"/>
                    <a:pt x="4506" y="1997"/>
                    <a:pt x="4529" y="1301"/>
                  </a:cubicBezTo>
                  <a:cubicBezTo>
                    <a:pt x="4529" y="581"/>
                    <a:pt x="3949" y="0"/>
                    <a:pt x="3229" y="0"/>
                  </a:cubicBezTo>
                  <a:close/>
                </a:path>
              </a:pathLst>
            </a:custGeom>
            <a:solidFill>
              <a:srgbClr val="507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2172870" y="3416477"/>
              <a:ext cx="204801" cy="116622"/>
            </a:xfrm>
            <a:custGeom>
              <a:rect b="b" l="l" r="r" t="t"/>
              <a:pathLst>
                <a:path extrusionOk="0" h="2579" w="4529">
                  <a:moveTo>
                    <a:pt x="1301" y="0"/>
                  </a:moveTo>
                  <a:cubicBezTo>
                    <a:pt x="581" y="0"/>
                    <a:pt x="0" y="581"/>
                    <a:pt x="0" y="1301"/>
                  </a:cubicBezTo>
                  <a:cubicBezTo>
                    <a:pt x="0" y="1997"/>
                    <a:pt x="581" y="2578"/>
                    <a:pt x="1301" y="2578"/>
                  </a:cubicBezTo>
                  <a:lnTo>
                    <a:pt x="3228" y="2578"/>
                  </a:lnTo>
                  <a:cubicBezTo>
                    <a:pt x="3948" y="2578"/>
                    <a:pt x="4529" y="1997"/>
                    <a:pt x="4529" y="1301"/>
                  </a:cubicBezTo>
                  <a:cubicBezTo>
                    <a:pt x="4529" y="581"/>
                    <a:pt x="3948" y="0"/>
                    <a:pt x="3228" y="0"/>
                  </a:cubicBezTo>
                  <a:close/>
                </a:path>
              </a:pathLst>
            </a:custGeom>
            <a:solidFill>
              <a:srgbClr val="507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3245083" y="3416477"/>
              <a:ext cx="203807" cy="116622"/>
            </a:xfrm>
            <a:custGeom>
              <a:rect b="b" l="l" r="r" t="t"/>
              <a:pathLst>
                <a:path extrusionOk="0" h="2579" w="4507">
                  <a:moveTo>
                    <a:pt x="1278" y="0"/>
                  </a:moveTo>
                  <a:cubicBezTo>
                    <a:pt x="582" y="0"/>
                    <a:pt x="1" y="581"/>
                    <a:pt x="1" y="1301"/>
                  </a:cubicBezTo>
                  <a:cubicBezTo>
                    <a:pt x="1" y="1997"/>
                    <a:pt x="582" y="2578"/>
                    <a:pt x="1278" y="2578"/>
                  </a:cubicBezTo>
                  <a:lnTo>
                    <a:pt x="3229" y="2578"/>
                  </a:lnTo>
                  <a:cubicBezTo>
                    <a:pt x="3926" y="2578"/>
                    <a:pt x="4506" y="1997"/>
                    <a:pt x="4506" y="1301"/>
                  </a:cubicBezTo>
                  <a:cubicBezTo>
                    <a:pt x="4506" y="581"/>
                    <a:pt x="3926" y="0"/>
                    <a:pt x="3229" y="0"/>
                  </a:cubicBezTo>
                  <a:close/>
                </a:path>
              </a:pathLst>
            </a:custGeom>
            <a:solidFill>
              <a:srgbClr val="507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3484524" y="3416477"/>
              <a:ext cx="203807" cy="116622"/>
            </a:xfrm>
            <a:custGeom>
              <a:rect b="b" l="l" r="r" t="t"/>
              <a:pathLst>
                <a:path extrusionOk="0" h="2579" w="4507">
                  <a:moveTo>
                    <a:pt x="1278" y="0"/>
                  </a:moveTo>
                  <a:cubicBezTo>
                    <a:pt x="558" y="0"/>
                    <a:pt x="1" y="581"/>
                    <a:pt x="1" y="1301"/>
                  </a:cubicBezTo>
                  <a:cubicBezTo>
                    <a:pt x="1" y="1997"/>
                    <a:pt x="558" y="2578"/>
                    <a:pt x="1278" y="2578"/>
                  </a:cubicBezTo>
                  <a:lnTo>
                    <a:pt x="3229" y="2578"/>
                  </a:lnTo>
                  <a:cubicBezTo>
                    <a:pt x="3926" y="2578"/>
                    <a:pt x="4506" y="1997"/>
                    <a:pt x="4506" y="1301"/>
                  </a:cubicBezTo>
                  <a:cubicBezTo>
                    <a:pt x="4506" y="581"/>
                    <a:pt x="3926" y="0"/>
                    <a:pt x="3229" y="0"/>
                  </a:cubicBezTo>
                  <a:close/>
                </a:path>
              </a:pathLst>
            </a:custGeom>
            <a:solidFill>
              <a:srgbClr val="507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2412310" y="3416477"/>
              <a:ext cx="795013" cy="116622"/>
            </a:xfrm>
            <a:custGeom>
              <a:rect b="b" l="l" r="r" t="t"/>
              <a:pathLst>
                <a:path extrusionOk="0" h="2579" w="17581">
                  <a:moveTo>
                    <a:pt x="1301" y="0"/>
                  </a:moveTo>
                  <a:cubicBezTo>
                    <a:pt x="581" y="0"/>
                    <a:pt x="0" y="581"/>
                    <a:pt x="0" y="1301"/>
                  </a:cubicBezTo>
                  <a:cubicBezTo>
                    <a:pt x="0" y="1997"/>
                    <a:pt x="581" y="2578"/>
                    <a:pt x="1301" y="2578"/>
                  </a:cubicBezTo>
                  <a:lnTo>
                    <a:pt x="16280" y="2578"/>
                  </a:lnTo>
                  <a:cubicBezTo>
                    <a:pt x="17000" y="2578"/>
                    <a:pt x="17581" y="1997"/>
                    <a:pt x="17581" y="1301"/>
                  </a:cubicBezTo>
                  <a:cubicBezTo>
                    <a:pt x="17581" y="581"/>
                    <a:pt x="17000" y="0"/>
                    <a:pt x="16280" y="0"/>
                  </a:cubicBezTo>
                  <a:close/>
                </a:path>
              </a:pathLst>
            </a:custGeom>
            <a:solidFill>
              <a:srgbClr val="507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1774843" y="3473182"/>
              <a:ext cx="2072071" cy="141810"/>
            </a:xfrm>
            <a:custGeom>
              <a:rect b="b" l="l" r="r" t="t"/>
              <a:pathLst>
                <a:path extrusionOk="0" h="3136" w="45822">
                  <a:moveTo>
                    <a:pt x="1069" y="0"/>
                  </a:moveTo>
                  <a:cubicBezTo>
                    <a:pt x="0" y="0"/>
                    <a:pt x="186" y="697"/>
                    <a:pt x="186" y="1579"/>
                  </a:cubicBezTo>
                  <a:cubicBezTo>
                    <a:pt x="186" y="2439"/>
                    <a:pt x="1046" y="3135"/>
                    <a:pt x="2091" y="3135"/>
                  </a:cubicBezTo>
                  <a:lnTo>
                    <a:pt x="43754" y="3135"/>
                  </a:lnTo>
                  <a:cubicBezTo>
                    <a:pt x="44799" y="3135"/>
                    <a:pt x="45635" y="2439"/>
                    <a:pt x="45635" y="1579"/>
                  </a:cubicBezTo>
                  <a:lnTo>
                    <a:pt x="45659" y="1579"/>
                  </a:lnTo>
                  <a:cubicBezTo>
                    <a:pt x="45659" y="697"/>
                    <a:pt x="45821" y="0"/>
                    <a:pt x="44776" y="0"/>
                  </a:cubicBezTo>
                  <a:close/>
                </a:path>
              </a:pathLst>
            </a:custGeom>
            <a:solidFill>
              <a:srgbClr val="122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2725278" y="3237948"/>
              <a:ext cx="150221" cy="128922"/>
            </a:xfrm>
            <a:custGeom>
              <a:rect b="b" l="l" r="r" t="t"/>
              <a:pathLst>
                <a:path extrusionOk="0" h="2851" w="3322">
                  <a:moveTo>
                    <a:pt x="1904" y="0"/>
                  </a:moveTo>
                  <a:cubicBezTo>
                    <a:pt x="627" y="0"/>
                    <a:pt x="0" y="1533"/>
                    <a:pt x="883" y="2439"/>
                  </a:cubicBezTo>
                  <a:cubicBezTo>
                    <a:pt x="1174" y="2723"/>
                    <a:pt x="1530" y="2850"/>
                    <a:pt x="1880" y="2850"/>
                  </a:cubicBezTo>
                  <a:cubicBezTo>
                    <a:pt x="2616" y="2850"/>
                    <a:pt x="3321" y="2283"/>
                    <a:pt x="3321" y="1417"/>
                  </a:cubicBezTo>
                  <a:cubicBezTo>
                    <a:pt x="3321" y="650"/>
                    <a:pt x="2694" y="0"/>
                    <a:pt x="19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2444869" y="2972235"/>
              <a:ext cx="733061" cy="161752"/>
            </a:xfrm>
            <a:custGeom>
              <a:rect b="b" l="l" r="r" t="t"/>
              <a:pathLst>
                <a:path extrusionOk="0" h="3577" w="16211">
                  <a:moveTo>
                    <a:pt x="488" y="0"/>
                  </a:moveTo>
                  <a:cubicBezTo>
                    <a:pt x="209" y="0"/>
                    <a:pt x="0" y="209"/>
                    <a:pt x="0" y="488"/>
                  </a:cubicBezTo>
                  <a:lnTo>
                    <a:pt x="0" y="3089"/>
                  </a:lnTo>
                  <a:cubicBezTo>
                    <a:pt x="0" y="3368"/>
                    <a:pt x="209" y="3577"/>
                    <a:pt x="488" y="3577"/>
                  </a:cubicBezTo>
                  <a:lnTo>
                    <a:pt x="15723" y="3577"/>
                  </a:lnTo>
                  <a:cubicBezTo>
                    <a:pt x="16002" y="3577"/>
                    <a:pt x="16211" y="3368"/>
                    <a:pt x="16211" y="3089"/>
                  </a:cubicBezTo>
                  <a:lnTo>
                    <a:pt x="16211" y="488"/>
                  </a:lnTo>
                  <a:cubicBezTo>
                    <a:pt x="16211" y="209"/>
                    <a:pt x="16002" y="0"/>
                    <a:pt x="15723" y="0"/>
                  </a:cubicBezTo>
                  <a:close/>
                </a:path>
              </a:pathLst>
            </a:custGeom>
            <a:solidFill>
              <a:srgbClr val="94B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2511026" y="2993760"/>
              <a:ext cx="120828" cy="115582"/>
            </a:xfrm>
            <a:custGeom>
              <a:rect b="b" l="l" r="r" t="t"/>
              <a:pathLst>
                <a:path extrusionOk="0" h="2556" w="2672">
                  <a:moveTo>
                    <a:pt x="1336" y="0"/>
                  </a:moveTo>
                  <a:cubicBezTo>
                    <a:pt x="1249" y="0"/>
                    <a:pt x="1162" y="59"/>
                    <a:pt x="1162" y="175"/>
                  </a:cubicBezTo>
                  <a:lnTo>
                    <a:pt x="1162" y="848"/>
                  </a:lnTo>
                  <a:lnTo>
                    <a:pt x="674" y="384"/>
                  </a:lnTo>
                  <a:cubicBezTo>
                    <a:pt x="635" y="345"/>
                    <a:pt x="593" y="329"/>
                    <a:pt x="552" y="329"/>
                  </a:cubicBezTo>
                  <a:cubicBezTo>
                    <a:pt x="422" y="329"/>
                    <a:pt x="312" y="497"/>
                    <a:pt x="418" y="639"/>
                  </a:cubicBezTo>
                  <a:lnTo>
                    <a:pt x="906" y="1104"/>
                  </a:lnTo>
                  <a:lnTo>
                    <a:pt x="233" y="1104"/>
                  </a:lnTo>
                  <a:cubicBezTo>
                    <a:pt x="0" y="1104"/>
                    <a:pt x="0" y="1452"/>
                    <a:pt x="233" y="1452"/>
                  </a:cubicBezTo>
                  <a:lnTo>
                    <a:pt x="906" y="1452"/>
                  </a:lnTo>
                  <a:lnTo>
                    <a:pt x="418" y="1940"/>
                  </a:lnTo>
                  <a:cubicBezTo>
                    <a:pt x="293" y="2066"/>
                    <a:pt x="417" y="2247"/>
                    <a:pt x="556" y="2247"/>
                  </a:cubicBezTo>
                  <a:cubicBezTo>
                    <a:pt x="596" y="2247"/>
                    <a:pt x="637" y="2232"/>
                    <a:pt x="674" y="2195"/>
                  </a:cubicBezTo>
                  <a:lnTo>
                    <a:pt x="1162" y="1707"/>
                  </a:lnTo>
                  <a:lnTo>
                    <a:pt x="1162" y="2381"/>
                  </a:lnTo>
                  <a:cubicBezTo>
                    <a:pt x="1162" y="2497"/>
                    <a:pt x="1249" y="2555"/>
                    <a:pt x="1336" y="2555"/>
                  </a:cubicBezTo>
                  <a:cubicBezTo>
                    <a:pt x="1423" y="2555"/>
                    <a:pt x="1510" y="2497"/>
                    <a:pt x="1510" y="2381"/>
                  </a:cubicBezTo>
                  <a:lnTo>
                    <a:pt x="1510" y="1731"/>
                  </a:lnTo>
                  <a:lnTo>
                    <a:pt x="1974" y="2195"/>
                  </a:lnTo>
                  <a:cubicBezTo>
                    <a:pt x="2016" y="2232"/>
                    <a:pt x="2062" y="2247"/>
                    <a:pt x="2105" y="2247"/>
                  </a:cubicBezTo>
                  <a:cubicBezTo>
                    <a:pt x="2253" y="2247"/>
                    <a:pt x="2374" y="2066"/>
                    <a:pt x="2230" y="1940"/>
                  </a:cubicBezTo>
                  <a:lnTo>
                    <a:pt x="1765" y="1475"/>
                  </a:lnTo>
                  <a:lnTo>
                    <a:pt x="2439" y="1475"/>
                  </a:lnTo>
                  <a:cubicBezTo>
                    <a:pt x="2671" y="1475"/>
                    <a:pt x="2671" y="1104"/>
                    <a:pt x="2439" y="1104"/>
                  </a:cubicBezTo>
                  <a:lnTo>
                    <a:pt x="1765" y="1104"/>
                  </a:lnTo>
                  <a:lnTo>
                    <a:pt x="2230" y="616"/>
                  </a:lnTo>
                  <a:cubicBezTo>
                    <a:pt x="2358" y="488"/>
                    <a:pt x="2242" y="318"/>
                    <a:pt x="2096" y="318"/>
                  </a:cubicBezTo>
                  <a:cubicBezTo>
                    <a:pt x="2056" y="318"/>
                    <a:pt x="2014" y="331"/>
                    <a:pt x="1974" y="360"/>
                  </a:cubicBezTo>
                  <a:lnTo>
                    <a:pt x="1510" y="848"/>
                  </a:lnTo>
                  <a:lnTo>
                    <a:pt x="1510" y="175"/>
                  </a:lnTo>
                  <a:cubicBezTo>
                    <a:pt x="1510" y="59"/>
                    <a:pt x="1423" y="0"/>
                    <a:pt x="13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2665407" y="2993217"/>
              <a:ext cx="120828" cy="116622"/>
            </a:xfrm>
            <a:custGeom>
              <a:rect b="b" l="l" r="r" t="t"/>
              <a:pathLst>
                <a:path extrusionOk="0" h="2579" w="2672">
                  <a:moveTo>
                    <a:pt x="1324" y="1"/>
                  </a:moveTo>
                  <a:cubicBezTo>
                    <a:pt x="1231" y="1"/>
                    <a:pt x="1162" y="94"/>
                    <a:pt x="1162" y="187"/>
                  </a:cubicBezTo>
                  <a:lnTo>
                    <a:pt x="1162" y="860"/>
                  </a:lnTo>
                  <a:lnTo>
                    <a:pt x="674" y="396"/>
                  </a:lnTo>
                  <a:cubicBezTo>
                    <a:pt x="635" y="357"/>
                    <a:pt x="593" y="341"/>
                    <a:pt x="552" y="341"/>
                  </a:cubicBezTo>
                  <a:cubicBezTo>
                    <a:pt x="422" y="341"/>
                    <a:pt x="312" y="509"/>
                    <a:pt x="418" y="651"/>
                  </a:cubicBezTo>
                  <a:lnTo>
                    <a:pt x="906" y="1116"/>
                  </a:lnTo>
                  <a:lnTo>
                    <a:pt x="233" y="1116"/>
                  </a:lnTo>
                  <a:cubicBezTo>
                    <a:pt x="0" y="1116"/>
                    <a:pt x="0" y="1464"/>
                    <a:pt x="233" y="1464"/>
                  </a:cubicBezTo>
                  <a:lnTo>
                    <a:pt x="906" y="1464"/>
                  </a:lnTo>
                  <a:lnTo>
                    <a:pt x="418" y="1952"/>
                  </a:lnTo>
                  <a:cubicBezTo>
                    <a:pt x="292" y="2078"/>
                    <a:pt x="417" y="2259"/>
                    <a:pt x="556" y="2259"/>
                  </a:cubicBezTo>
                  <a:cubicBezTo>
                    <a:pt x="596" y="2259"/>
                    <a:pt x="637" y="2244"/>
                    <a:pt x="674" y="2207"/>
                  </a:cubicBezTo>
                  <a:lnTo>
                    <a:pt x="1162" y="1719"/>
                  </a:lnTo>
                  <a:lnTo>
                    <a:pt x="1162" y="2393"/>
                  </a:lnTo>
                  <a:cubicBezTo>
                    <a:pt x="1162" y="2486"/>
                    <a:pt x="1231" y="2579"/>
                    <a:pt x="1324" y="2579"/>
                  </a:cubicBezTo>
                  <a:cubicBezTo>
                    <a:pt x="1440" y="2579"/>
                    <a:pt x="1510" y="2486"/>
                    <a:pt x="1510" y="2393"/>
                  </a:cubicBezTo>
                  <a:lnTo>
                    <a:pt x="1510" y="1743"/>
                  </a:lnTo>
                  <a:lnTo>
                    <a:pt x="1974" y="2207"/>
                  </a:lnTo>
                  <a:cubicBezTo>
                    <a:pt x="2014" y="2237"/>
                    <a:pt x="2056" y="2250"/>
                    <a:pt x="2096" y="2250"/>
                  </a:cubicBezTo>
                  <a:cubicBezTo>
                    <a:pt x="2242" y="2250"/>
                    <a:pt x="2357" y="2079"/>
                    <a:pt x="2230" y="1952"/>
                  </a:cubicBezTo>
                  <a:lnTo>
                    <a:pt x="1765" y="1487"/>
                  </a:lnTo>
                  <a:lnTo>
                    <a:pt x="2439" y="1487"/>
                  </a:lnTo>
                  <a:cubicBezTo>
                    <a:pt x="2671" y="1487"/>
                    <a:pt x="2671" y="1116"/>
                    <a:pt x="2439" y="1116"/>
                  </a:cubicBezTo>
                  <a:lnTo>
                    <a:pt x="1765" y="1116"/>
                  </a:lnTo>
                  <a:lnTo>
                    <a:pt x="2230" y="628"/>
                  </a:lnTo>
                  <a:cubicBezTo>
                    <a:pt x="2341" y="498"/>
                    <a:pt x="2230" y="339"/>
                    <a:pt x="2087" y="339"/>
                  </a:cubicBezTo>
                  <a:cubicBezTo>
                    <a:pt x="2050" y="339"/>
                    <a:pt x="2012" y="349"/>
                    <a:pt x="1974" y="372"/>
                  </a:cubicBezTo>
                  <a:lnTo>
                    <a:pt x="1510" y="860"/>
                  </a:lnTo>
                  <a:lnTo>
                    <a:pt x="1510" y="187"/>
                  </a:lnTo>
                  <a:cubicBezTo>
                    <a:pt x="1510" y="94"/>
                    <a:pt x="1440" y="1"/>
                    <a:pt x="13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2837650" y="3033146"/>
              <a:ext cx="51506" cy="43728"/>
            </a:xfrm>
            <a:custGeom>
              <a:rect b="b" l="l" r="r" t="t"/>
              <a:pathLst>
                <a:path extrusionOk="0" h="967" w="1139">
                  <a:moveTo>
                    <a:pt x="650" y="0"/>
                  </a:moveTo>
                  <a:cubicBezTo>
                    <a:pt x="209" y="0"/>
                    <a:pt x="0" y="511"/>
                    <a:pt x="302" y="813"/>
                  </a:cubicBezTo>
                  <a:cubicBezTo>
                    <a:pt x="401" y="920"/>
                    <a:pt x="525" y="966"/>
                    <a:pt x="646" y="966"/>
                  </a:cubicBezTo>
                  <a:cubicBezTo>
                    <a:pt x="896" y="966"/>
                    <a:pt x="1138" y="769"/>
                    <a:pt x="1138" y="488"/>
                  </a:cubicBezTo>
                  <a:cubicBezTo>
                    <a:pt x="1138" y="209"/>
                    <a:pt x="929" y="0"/>
                    <a:pt x="6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3056063" y="3033056"/>
              <a:ext cx="51506" cy="43818"/>
            </a:xfrm>
            <a:custGeom>
              <a:rect b="b" l="l" r="r" t="t"/>
              <a:pathLst>
                <a:path extrusionOk="0" h="969" w="1139">
                  <a:moveTo>
                    <a:pt x="689" y="1"/>
                  </a:moveTo>
                  <a:cubicBezTo>
                    <a:pt x="677" y="1"/>
                    <a:pt x="664" y="1"/>
                    <a:pt x="651" y="2"/>
                  </a:cubicBezTo>
                  <a:cubicBezTo>
                    <a:pt x="210" y="2"/>
                    <a:pt x="1" y="513"/>
                    <a:pt x="303" y="815"/>
                  </a:cubicBezTo>
                  <a:cubicBezTo>
                    <a:pt x="409" y="922"/>
                    <a:pt x="535" y="968"/>
                    <a:pt x="657" y="968"/>
                  </a:cubicBezTo>
                  <a:cubicBezTo>
                    <a:pt x="907" y="968"/>
                    <a:pt x="1139" y="771"/>
                    <a:pt x="1139" y="490"/>
                  </a:cubicBezTo>
                  <a:cubicBezTo>
                    <a:pt x="1139" y="224"/>
                    <a:pt x="948" y="1"/>
                    <a:pt x="6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2947897" y="3033146"/>
              <a:ext cx="51506" cy="43728"/>
            </a:xfrm>
            <a:custGeom>
              <a:rect b="b" l="l" r="r" t="t"/>
              <a:pathLst>
                <a:path extrusionOk="0" h="967" w="1139">
                  <a:moveTo>
                    <a:pt x="651" y="0"/>
                  </a:moveTo>
                  <a:cubicBezTo>
                    <a:pt x="210" y="0"/>
                    <a:pt x="1" y="511"/>
                    <a:pt x="302" y="813"/>
                  </a:cubicBezTo>
                  <a:cubicBezTo>
                    <a:pt x="401" y="920"/>
                    <a:pt x="525" y="966"/>
                    <a:pt x="647" y="966"/>
                  </a:cubicBezTo>
                  <a:cubicBezTo>
                    <a:pt x="897" y="966"/>
                    <a:pt x="1139" y="769"/>
                    <a:pt x="1139" y="488"/>
                  </a:cubicBezTo>
                  <a:cubicBezTo>
                    <a:pt x="1139" y="209"/>
                    <a:pt x="906" y="0"/>
                    <a:pt x="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889523" y="3485754"/>
              <a:ext cx="181739" cy="75698"/>
            </a:xfrm>
            <a:custGeom>
              <a:rect b="b" l="l" r="r" t="t"/>
              <a:pathLst>
                <a:path extrusionOk="0" h="1674" w="4019">
                  <a:moveTo>
                    <a:pt x="837" y="1"/>
                  </a:moveTo>
                  <a:cubicBezTo>
                    <a:pt x="372" y="1"/>
                    <a:pt x="1" y="373"/>
                    <a:pt x="1" y="837"/>
                  </a:cubicBezTo>
                  <a:cubicBezTo>
                    <a:pt x="1" y="1301"/>
                    <a:pt x="372" y="1673"/>
                    <a:pt x="837" y="1673"/>
                  </a:cubicBezTo>
                  <a:lnTo>
                    <a:pt x="3182" y="1673"/>
                  </a:lnTo>
                  <a:cubicBezTo>
                    <a:pt x="3647" y="1673"/>
                    <a:pt x="4018" y="1301"/>
                    <a:pt x="4018" y="837"/>
                  </a:cubicBezTo>
                  <a:cubicBezTo>
                    <a:pt x="4018" y="373"/>
                    <a:pt x="3647" y="1"/>
                    <a:pt x="3182" y="1"/>
                  </a:cubicBezTo>
                  <a:close/>
                </a:path>
              </a:pathLst>
            </a:custGeom>
            <a:solidFill>
              <a:srgbClr val="122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872747" y="3093018"/>
              <a:ext cx="89309" cy="458983"/>
            </a:xfrm>
            <a:custGeom>
              <a:rect b="b" l="l" r="r" t="t"/>
              <a:pathLst>
                <a:path extrusionOk="0" h="10150" w="1975">
                  <a:moveTo>
                    <a:pt x="836" y="0"/>
                  </a:moveTo>
                  <a:cubicBezTo>
                    <a:pt x="395" y="0"/>
                    <a:pt x="0" y="372"/>
                    <a:pt x="0" y="836"/>
                  </a:cubicBezTo>
                  <a:lnTo>
                    <a:pt x="302" y="9313"/>
                  </a:lnTo>
                  <a:cubicBezTo>
                    <a:pt x="302" y="9777"/>
                    <a:pt x="395" y="10149"/>
                    <a:pt x="859" y="10149"/>
                  </a:cubicBezTo>
                  <a:lnTo>
                    <a:pt x="1138" y="10149"/>
                  </a:lnTo>
                  <a:cubicBezTo>
                    <a:pt x="1603" y="10149"/>
                    <a:pt x="1696" y="9777"/>
                    <a:pt x="1696" y="9313"/>
                  </a:cubicBezTo>
                  <a:lnTo>
                    <a:pt x="1974" y="836"/>
                  </a:lnTo>
                  <a:cubicBezTo>
                    <a:pt x="1974" y="372"/>
                    <a:pt x="1579" y="0"/>
                    <a:pt x="1138" y="0"/>
                  </a:cubicBezTo>
                  <a:close/>
                </a:path>
              </a:pathLst>
            </a:custGeom>
            <a:solidFill>
              <a:srgbClr val="122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1005061" y="3431173"/>
              <a:ext cx="683726" cy="199556"/>
            </a:xfrm>
            <a:custGeom>
              <a:rect b="b" l="l" r="r" t="t"/>
              <a:pathLst>
                <a:path extrusionOk="0" h="4413" w="15120">
                  <a:moveTo>
                    <a:pt x="813" y="0"/>
                  </a:moveTo>
                  <a:cubicBezTo>
                    <a:pt x="372" y="0"/>
                    <a:pt x="0" y="372"/>
                    <a:pt x="0" y="813"/>
                  </a:cubicBezTo>
                  <a:lnTo>
                    <a:pt x="0" y="3600"/>
                  </a:lnTo>
                  <a:cubicBezTo>
                    <a:pt x="0" y="4041"/>
                    <a:pt x="372" y="4413"/>
                    <a:pt x="813" y="4413"/>
                  </a:cubicBezTo>
                  <a:lnTo>
                    <a:pt x="14283" y="4413"/>
                  </a:lnTo>
                  <a:cubicBezTo>
                    <a:pt x="14748" y="4413"/>
                    <a:pt x="15119" y="4041"/>
                    <a:pt x="15119" y="3600"/>
                  </a:cubicBezTo>
                  <a:lnTo>
                    <a:pt x="15119" y="813"/>
                  </a:lnTo>
                  <a:cubicBezTo>
                    <a:pt x="15119" y="372"/>
                    <a:pt x="14748" y="0"/>
                    <a:pt x="14283" y="0"/>
                  </a:cubicBezTo>
                  <a:close/>
                </a:path>
              </a:pathLst>
            </a:custGeom>
            <a:solidFill>
              <a:srgbClr val="2454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1392552" y="3487879"/>
              <a:ext cx="81984" cy="81939"/>
            </a:xfrm>
            <a:custGeom>
              <a:rect b="b" l="l" r="r" t="t"/>
              <a:pathLst>
                <a:path extrusionOk="0" h="1812" w="1813">
                  <a:moveTo>
                    <a:pt x="837" y="0"/>
                  </a:moveTo>
                  <a:cubicBezTo>
                    <a:pt x="373" y="0"/>
                    <a:pt x="1" y="372"/>
                    <a:pt x="1" y="836"/>
                  </a:cubicBezTo>
                  <a:lnTo>
                    <a:pt x="1" y="976"/>
                  </a:lnTo>
                  <a:cubicBezTo>
                    <a:pt x="1" y="1440"/>
                    <a:pt x="373" y="1812"/>
                    <a:pt x="837" y="1812"/>
                  </a:cubicBezTo>
                  <a:lnTo>
                    <a:pt x="976" y="1812"/>
                  </a:lnTo>
                  <a:cubicBezTo>
                    <a:pt x="1441" y="1812"/>
                    <a:pt x="1812" y="1440"/>
                    <a:pt x="1812" y="976"/>
                  </a:cubicBezTo>
                  <a:lnTo>
                    <a:pt x="1812" y="836"/>
                  </a:lnTo>
                  <a:cubicBezTo>
                    <a:pt x="1812" y="372"/>
                    <a:pt x="1441" y="0"/>
                    <a:pt x="976" y="0"/>
                  </a:cubicBezTo>
                  <a:close/>
                </a:path>
              </a:pathLst>
            </a:custGeom>
            <a:solidFill>
              <a:srgbClr val="F85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1540648" y="3487879"/>
              <a:ext cx="81939" cy="81939"/>
            </a:xfrm>
            <a:custGeom>
              <a:rect b="b" l="l" r="r" t="t"/>
              <a:pathLst>
                <a:path extrusionOk="0" h="1812" w="1812">
                  <a:moveTo>
                    <a:pt x="837" y="0"/>
                  </a:moveTo>
                  <a:cubicBezTo>
                    <a:pt x="372" y="0"/>
                    <a:pt x="1" y="372"/>
                    <a:pt x="1" y="836"/>
                  </a:cubicBezTo>
                  <a:lnTo>
                    <a:pt x="1" y="976"/>
                  </a:lnTo>
                  <a:cubicBezTo>
                    <a:pt x="1" y="1440"/>
                    <a:pt x="372" y="1812"/>
                    <a:pt x="837" y="1812"/>
                  </a:cubicBezTo>
                  <a:lnTo>
                    <a:pt x="976" y="1812"/>
                  </a:lnTo>
                  <a:cubicBezTo>
                    <a:pt x="1440" y="1812"/>
                    <a:pt x="1812" y="1440"/>
                    <a:pt x="1812" y="976"/>
                  </a:cubicBezTo>
                  <a:lnTo>
                    <a:pt x="1812" y="836"/>
                  </a:lnTo>
                  <a:cubicBezTo>
                    <a:pt x="1812" y="372"/>
                    <a:pt x="1440" y="0"/>
                    <a:pt x="976" y="0"/>
                  </a:cubicBezTo>
                  <a:close/>
                </a:path>
              </a:pathLst>
            </a:custGeom>
            <a:solidFill>
              <a:srgbClr val="F85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1419865" y="3753411"/>
              <a:ext cx="446367" cy="464545"/>
            </a:xfrm>
            <a:custGeom>
              <a:rect b="b" l="l" r="r" t="t"/>
              <a:pathLst>
                <a:path extrusionOk="0" h="10273" w="9871">
                  <a:moveTo>
                    <a:pt x="8829" y="0"/>
                  </a:moveTo>
                  <a:cubicBezTo>
                    <a:pt x="8605" y="0"/>
                    <a:pt x="8381" y="88"/>
                    <a:pt x="8222" y="260"/>
                  </a:cubicBezTo>
                  <a:lnTo>
                    <a:pt x="303" y="8783"/>
                  </a:lnTo>
                  <a:cubicBezTo>
                    <a:pt x="1" y="9108"/>
                    <a:pt x="24" y="9619"/>
                    <a:pt x="349" y="9944"/>
                  </a:cubicBezTo>
                  <a:lnTo>
                    <a:pt x="489" y="10060"/>
                  </a:lnTo>
                  <a:cubicBezTo>
                    <a:pt x="642" y="10203"/>
                    <a:pt x="837" y="10273"/>
                    <a:pt x="1034" y="10273"/>
                  </a:cubicBezTo>
                  <a:cubicBezTo>
                    <a:pt x="1255" y="10273"/>
                    <a:pt x="1478" y="10185"/>
                    <a:pt x="1650" y="10014"/>
                  </a:cubicBezTo>
                  <a:lnTo>
                    <a:pt x="9569" y="1514"/>
                  </a:lnTo>
                  <a:cubicBezTo>
                    <a:pt x="9871" y="1165"/>
                    <a:pt x="9848" y="654"/>
                    <a:pt x="9523" y="352"/>
                  </a:cubicBezTo>
                  <a:lnTo>
                    <a:pt x="9383" y="213"/>
                  </a:lnTo>
                  <a:cubicBezTo>
                    <a:pt x="9230" y="70"/>
                    <a:pt x="9030" y="0"/>
                    <a:pt x="8829" y="0"/>
                  </a:cubicBezTo>
                  <a:close/>
                </a:path>
              </a:pathLst>
            </a:custGeom>
            <a:solidFill>
              <a:srgbClr val="122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1350588" y="3676899"/>
              <a:ext cx="162792" cy="851764"/>
            </a:xfrm>
            <a:custGeom>
              <a:rect b="b" l="l" r="r" t="t"/>
              <a:pathLst>
                <a:path extrusionOk="0" h="18836" w="3600">
                  <a:moveTo>
                    <a:pt x="836" y="1"/>
                  </a:moveTo>
                  <a:cubicBezTo>
                    <a:pt x="372" y="1"/>
                    <a:pt x="0" y="372"/>
                    <a:pt x="23" y="837"/>
                  </a:cubicBezTo>
                  <a:lnTo>
                    <a:pt x="23" y="18835"/>
                  </a:lnTo>
                  <a:lnTo>
                    <a:pt x="3600" y="18835"/>
                  </a:lnTo>
                  <a:lnTo>
                    <a:pt x="3600" y="837"/>
                  </a:lnTo>
                  <a:cubicBezTo>
                    <a:pt x="3600" y="372"/>
                    <a:pt x="3228" y="1"/>
                    <a:pt x="2764" y="1"/>
                  </a:cubicBezTo>
                  <a:close/>
                </a:path>
              </a:pathLst>
            </a:custGeom>
            <a:solidFill>
              <a:srgbClr val="122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4063205" y="3753411"/>
              <a:ext cx="446367" cy="464545"/>
            </a:xfrm>
            <a:custGeom>
              <a:rect b="b" l="l" r="r" t="t"/>
              <a:pathLst>
                <a:path extrusionOk="0" h="10273" w="9871">
                  <a:moveTo>
                    <a:pt x="1051" y="0"/>
                  </a:moveTo>
                  <a:cubicBezTo>
                    <a:pt x="853" y="0"/>
                    <a:pt x="653" y="70"/>
                    <a:pt x="488" y="213"/>
                  </a:cubicBezTo>
                  <a:lnTo>
                    <a:pt x="349" y="352"/>
                  </a:lnTo>
                  <a:cubicBezTo>
                    <a:pt x="24" y="654"/>
                    <a:pt x="0" y="1165"/>
                    <a:pt x="325" y="1514"/>
                  </a:cubicBezTo>
                  <a:lnTo>
                    <a:pt x="8222" y="10014"/>
                  </a:lnTo>
                  <a:cubicBezTo>
                    <a:pt x="8393" y="10185"/>
                    <a:pt x="8617" y="10273"/>
                    <a:pt x="8837" y="10273"/>
                  </a:cubicBezTo>
                  <a:cubicBezTo>
                    <a:pt x="9034" y="10273"/>
                    <a:pt x="9229" y="10203"/>
                    <a:pt x="9383" y="10060"/>
                  </a:cubicBezTo>
                  <a:lnTo>
                    <a:pt x="9522" y="9944"/>
                  </a:lnTo>
                  <a:cubicBezTo>
                    <a:pt x="9847" y="9619"/>
                    <a:pt x="9870" y="9108"/>
                    <a:pt x="9569" y="8783"/>
                  </a:cubicBezTo>
                  <a:lnTo>
                    <a:pt x="1649" y="260"/>
                  </a:lnTo>
                  <a:cubicBezTo>
                    <a:pt x="1490" y="88"/>
                    <a:pt x="1272" y="0"/>
                    <a:pt x="1051" y="0"/>
                  </a:cubicBezTo>
                  <a:close/>
                </a:path>
              </a:pathLst>
            </a:custGeom>
            <a:solidFill>
              <a:srgbClr val="122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4416058" y="3676899"/>
              <a:ext cx="162837" cy="851764"/>
            </a:xfrm>
            <a:custGeom>
              <a:rect b="b" l="l" r="r" t="t"/>
              <a:pathLst>
                <a:path extrusionOk="0" h="18836" w="3601">
                  <a:moveTo>
                    <a:pt x="837" y="1"/>
                  </a:moveTo>
                  <a:cubicBezTo>
                    <a:pt x="372" y="1"/>
                    <a:pt x="1" y="372"/>
                    <a:pt x="1" y="837"/>
                  </a:cubicBezTo>
                  <a:lnTo>
                    <a:pt x="1" y="18835"/>
                  </a:lnTo>
                  <a:lnTo>
                    <a:pt x="3600" y="18835"/>
                  </a:lnTo>
                  <a:lnTo>
                    <a:pt x="3600" y="837"/>
                  </a:lnTo>
                  <a:cubicBezTo>
                    <a:pt x="3600" y="372"/>
                    <a:pt x="3229" y="1"/>
                    <a:pt x="2764" y="1"/>
                  </a:cubicBezTo>
                  <a:close/>
                </a:path>
              </a:pathLst>
            </a:custGeom>
            <a:solidFill>
              <a:srgbClr val="122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1053356" y="3753411"/>
              <a:ext cx="446367" cy="464545"/>
            </a:xfrm>
            <a:custGeom>
              <a:rect b="b" l="l" r="r" t="t"/>
              <a:pathLst>
                <a:path extrusionOk="0" h="10273" w="9871">
                  <a:moveTo>
                    <a:pt x="8833" y="0"/>
                  </a:moveTo>
                  <a:cubicBezTo>
                    <a:pt x="8605" y="0"/>
                    <a:pt x="8381" y="88"/>
                    <a:pt x="8222" y="260"/>
                  </a:cubicBezTo>
                  <a:lnTo>
                    <a:pt x="303" y="8783"/>
                  </a:lnTo>
                  <a:cubicBezTo>
                    <a:pt x="1" y="9108"/>
                    <a:pt x="24" y="9619"/>
                    <a:pt x="349" y="9944"/>
                  </a:cubicBezTo>
                  <a:lnTo>
                    <a:pt x="488" y="10060"/>
                  </a:lnTo>
                  <a:cubicBezTo>
                    <a:pt x="642" y="10203"/>
                    <a:pt x="842" y="10273"/>
                    <a:pt x="1042" y="10273"/>
                  </a:cubicBezTo>
                  <a:cubicBezTo>
                    <a:pt x="1266" y="10273"/>
                    <a:pt x="1490" y="10185"/>
                    <a:pt x="1650" y="10014"/>
                  </a:cubicBezTo>
                  <a:lnTo>
                    <a:pt x="9569" y="1514"/>
                  </a:lnTo>
                  <a:cubicBezTo>
                    <a:pt x="9871" y="1165"/>
                    <a:pt x="9871" y="654"/>
                    <a:pt x="9522" y="352"/>
                  </a:cubicBezTo>
                  <a:lnTo>
                    <a:pt x="9406" y="213"/>
                  </a:lnTo>
                  <a:cubicBezTo>
                    <a:pt x="9242" y="70"/>
                    <a:pt x="9036" y="0"/>
                    <a:pt x="8833" y="0"/>
                  </a:cubicBezTo>
                  <a:close/>
                </a:path>
              </a:pathLst>
            </a:custGeom>
            <a:solidFill>
              <a:srgbClr val="122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4424469" y="3753411"/>
              <a:ext cx="445327" cy="465359"/>
            </a:xfrm>
            <a:custGeom>
              <a:rect b="b" l="l" r="r" t="t"/>
              <a:pathLst>
                <a:path extrusionOk="0" h="10291" w="9848">
                  <a:moveTo>
                    <a:pt x="1028" y="0"/>
                  </a:moveTo>
                  <a:cubicBezTo>
                    <a:pt x="830" y="0"/>
                    <a:pt x="629" y="70"/>
                    <a:pt x="465" y="213"/>
                  </a:cubicBezTo>
                  <a:lnTo>
                    <a:pt x="349" y="352"/>
                  </a:lnTo>
                  <a:cubicBezTo>
                    <a:pt x="24" y="654"/>
                    <a:pt x="0" y="1165"/>
                    <a:pt x="302" y="1514"/>
                  </a:cubicBezTo>
                  <a:lnTo>
                    <a:pt x="8198" y="10014"/>
                  </a:lnTo>
                  <a:cubicBezTo>
                    <a:pt x="8369" y="10197"/>
                    <a:pt x="8592" y="10290"/>
                    <a:pt x="8815" y="10290"/>
                  </a:cubicBezTo>
                  <a:cubicBezTo>
                    <a:pt x="9016" y="10290"/>
                    <a:pt x="9218" y="10214"/>
                    <a:pt x="9383" y="10060"/>
                  </a:cubicBezTo>
                  <a:lnTo>
                    <a:pt x="9499" y="9944"/>
                  </a:lnTo>
                  <a:cubicBezTo>
                    <a:pt x="9847" y="9619"/>
                    <a:pt x="9847" y="9108"/>
                    <a:pt x="9545" y="8783"/>
                  </a:cubicBezTo>
                  <a:lnTo>
                    <a:pt x="1626" y="260"/>
                  </a:lnTo>
                  <a:cubicBezTo>
                    <a:pt x="1467" y="88"/>
                    <a:pt x="1249" y="0"/>
                    <a:pt x="1028" y="0"/>
                  </a:cubicBezTo>
                  <a:close/>
                </a:path>
              </a:pathLst>
            </a:custGeom>
            <a:solidFill>
              <a:srgbClr val="122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982993" y="3676899"/>
              <a:ext cx="163877" cy="851764"/>
            </a:xfrm>
            <a:custGeom>
              <a:rect b="b" l="l" r="r" t="t"/>
              <a:pathLst>
                <a:path extrusionOk="0" h="18836" w="3624">
                  <a:moveTo>
                    <a:pt x="860" y="1"/>
                  </a:moveTo>
                  <a:cubicBezTo>
                    <a:pt x="395" y="1"/>
                    <a:pt x="1" y="372"/>
                    <a:pt x="24" y="837"/>
                  </a:cubicBezTo>
                  <a:lnTo>
                    <a:pt x="24" y="18835"/>
                  </a:lnTo>
                  <a:lnTo>
                    <a:pt x="3624" y="18835"/>
                  </a:lnTo>
                  <a:lnTo>
                    <a:pt x="3624" y="837"/>
                  </a:lnTo>
                  <a:cubicBezTo>
                    <a:pt x="3624" y="372"/>
                    <a:pt x="3252" y="1"/>
                    <a:pt x="2788" y="1"/>
                  </a:cubicBezTo>
                  <a:close/>
                </a:path>
              </a:pathLst>
            </a:custGeom>
            <a:solidFill>
              <a:srgbClr val="122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4776281" y="3676899"/>
              <a:ext cx="162837" cy="851764"/>
            </a:xfrm>
            <a:custGeom>
              <a:rect b="b" l="l" r="r" t="t"/>
              <a:pathLst>
                <a:path extrusionOk="0" h="18836" w="3601">
                  <a:moveTo>
                    <a:pt x="836" y="1"/>
                  </a:moveTo>
                  <a:cubicBezTo>
                    <a:pt x="372" y="1"/>
                    <a:pt x="0" y="372"/>
                    <a:pt x="0" y="837"/>
                  </a:cubicBezTo>
                  <a:lnTo>
                    <a:pt x="0" y="18835"/>
                  </a:lnTo>
                  <a:lnTo>
                    <a:pt x="3600" y="18835"/>
                  </a:lnTo>
                  <a:lnTo>
                    <a:pt x="3600" y="837"/>
                  </a:lnTo>
                  <a:cubicBezTo>
                    <a:pt x="3600" y="372"/>
                    <a:pt x="3228" y="1"/>
                    <a:pt x="2764" y="1"/>
                  </a:cubicBezTo>
                  <a:close/>
                </a:path>
              </a:pathLst>
            </a:custGeom>
            <a:solidFill>
              <a:srgbClr val="122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715200" y="3613907"/>
              <a:ext cx="4492743" cy="225829"/>
            </a:xfrm>
            <a:custGeom>
              <a:rect b="b" l="l" r="r" t="t"/>
              <a:pathLst>
                <a:path extrusionOk="0" h="4994" w="99353">
                  <a:moveTo>
                    <a:pt x="813" y="0"/>
                  </a:moveTo>
                  <a:cubicBezTo>
                    <a:pt x="372" y="0"/>
                    <a:pt x="1" y="372"/>
                    <a:pt x="1" y="836"/>
                  </a:cubicBezTo>
                  <a:lnTo>
                    <a:pt x="1" y="4157"/>
                  </a:lnTo>
                  <a:cubicBezTo>
                    <a:pt x="1" y="4622"/>
                    <a:pt x="372" y="4993"/>
                    <a:pt x="813" y="4993"/>
                  </a:cubicBezTo>
                  <a:lnTo>
                    <a:pt x="98516" y="4993"/>
                  </a:lnTo>
                  <a:cubicBezTo>
                    <a:pt x="98981" y="4993"/>
                    <a:pt x="99352" y="4622"/>
                    <a:pt x="99352" y="4157"/>
                  </a:cubicBezTo>
                  <a:lnTo>
                    <a:pt x="99352" y="836"/>
                  </a:lnTo>
                  <a:cubicBezTo>
                    <a:pt x="99352" y="372"/>
                    <a:pt x="98981" y="0"/>
                    <a:pt x="98516" y="0"/>
                  </a:cubicBezTo>
                  <a:close/>
                </a:path>
              </a:pathLst>
            </a:custGeom>
            <a:solidFill>
              <a:srgbClr val="6F95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715200" y="3613907"/>
              <a:ext cx="1051275" cy="225829"/>
            </a:xfrm>
            <a:custGeom>
              <a:rect b="b" l="l" r="r" t="t"/>
              <a:pathLst>
                <a:path extrusionOk="0" h="4994" w="23248">
                  <a:moveTo>
                    <a:pt x="813" y="0"/>
                  </a:moveTo>
                  <a:cubicBezTo>
                    <a:pt x="372" y="0"/>
                    <a:pt x="1" y="372"/>
                    <a:pt x="1" y="836"/>
                  </a:cubicBezTo>
                  <a:lnTo>
                    <a:pt x="1" y="4157"/>
                  </a:lnTo>
                  <a:cubicBezTo>
                    <a:pt x="1" y="4622"/>
                    <a:pt x="372" y="4993"/>
                    <a:pt x="813" y="4993"/>
                  </a:cubicBezTo>
                  <a:lnTo>
                    <a:pt x="23248" y="4993"/>
                  </a:lnTo>
                  <a:cubicBezTo>
                    <a:pt x="22783" y="4993"/>
                    <a:pt x="22412" y="4622"/>
                    <a:pt x="22412" y="4157"/>
                  </a:cubicBezTo>
                  <a:lnTo>
                    <a:pt x="22412" y="836"/>
                  </a:lnTo>
                  <a:cubicBezTo>
                    <a:pt x="22412" y="372"/>
                    <a:pt x="22783" y="0"/>
                    <a:pt x="23248" y="0"/>
                  </a:cubicBezTo>
                  <a:close/>
                </a:path>
              </a:pathLst>
            </a:custGeom>
            <a:solidFill>
              <a:srgbClr val="122030">
                <a:alpha val="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3595856" y="2410376"/>
              <a:ext cx="829697" cy="891648"/>
            </a:xfrm>
            <a:custGeom>
              <a:rect b="b" l="l" r="r" t="t"/>
              <a:pathLst>
                <a:path extrusionOk="0" h="19718" w="18348">
                  <a:moveTo>
                    <a:pt x="9151" y="1"/>
                  </a:moveTo>
                  <a:lnTo>
                    <a:pt x="9151" y="70"/>
                  </a:lnTo>
                  <a:cubicBezTo>
                    <a:pt x="6949" y="2137"/>
                    <a:pt x="3850" y="2504"/>
                    <a:pt x="1926" y="2504"/>
                  </a:cubicBezTo>
                  <a:cubicBezTo>
                    <a:pt x="866" y="2504"/>
                    <a:pt x="163" y="2393"/>
                    <a:pt x="163" y="2393"/>
                  </a:cubicBezTo>
                  <a:lnTo>
                    <a:pt x="163" y="2393"/>
                  </a:lnTo>
                  <a:cubicBezTo>
                    <a:pt x="1" y="5876"/>
                    <a:pt x="256" y="9360"/>
                    <a:pt x="930" y="12797"/>
                  </a:cubicBezTo>
                  <a:cubicBezTo>
                    <a:pt x="1975" y="18278"/>
                    <a:pt x="8477" y="19602"/>
                    <a:pt x="9151" y="19718"/>
                  </a:cubicBezTo>
                  <a:lnTo>
                    <a:pt x="9197" y="19718"/>
                  </a:lnTo>
                  <a:cubicBezTo>
                    <a:pt x="9871" y="19602"/>
                    <a:pt x="16374" y="18255"/>
                    <a:pt x="17442" y="12797"/>
                  </a:cubicBezTo>
                  <a:cubicBezTo>
                    <a:pt x="18115" y="9360"/>
                    <a:pt x="18348" y="5876"/>
                    <a:pt x="18185" y="2393"/>
                  </a:cubicBezTo>
                  <a:lnTo>
                    <a:pt x="18185" y="2393"/>
                  </a:lnTo>
                  <a:cubicBezTo>
                    <a:pt x="18185" y="2393"/>
                    <a:pt x="17277" y="2634"/>
                    <a:pt x="15933" y="2634"/>
                  </a:cubicBezTo>
                  <a:cubicBezTo>
                    <a:pt x="14102" y="2634"/>
                    <a:pt x="11461" y="2186"/>
                    <a:pt x="9197" y="70"/>
                  </a:cubicBezTo>
                  <a:lnTo>
                    <a:pt x="9197" y="1"/>
                  </a:lnTo>
                  <a:cubicBezTo>
                    <a:pt x="9197" y="1"/>
                    <a:pt x="9197" y="24"/>
                    <a:pt x="9174" y="47"/>
                  </a:cubicBezTo>
                  <a:cubicBezTo>
                    <a:pt x="9174" y="47"/>
                    <a:pt x="9151" y="24"/>
                    <a:pt x="9151" y="1"/>
                  </a:cubicBezTo>
                  <a:close/>
                </a:path>
              </a:pathLst>
            </a:custGeom>
            <a:solidFill>
              <a:srgbClr val="F85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3883636" y="2602561"/>
              <a:ext cx="265713" cy="309847"/>
            </a:xfrm>
            <a:custGeom>
              <a:rect b="b" l="l" r="r" t="t"/>
              <a:pathLst>
                <a:path extrusionOk="0" h="6852" w="5876">
                  <a:moveTo>
                    <a:pt x="3391" y="1208"/>
                  </a:moveTo>
                  <a:cubicBezTo>
                    <a:pt x="4087" y="1208"/>
                    <a:pt x="4668" y="1789"/>
                    <a:pt x="4668" y="2486"/>
                  </a:cubicBezTo>
                  <a:lnTo>
                    <a:pt x="4668" y="3995"/>
                  </a:lnTo>
                  <a:cubicBezTo>
                    <a:pt x="4668" y="4692"/>
                    <a:pt x="4087" y="5272"/>
                    <a:pt x="3391" y="5272"/>
                  </a:cubicBezTo>
                  <a:lnTo>
                    <a:pt x="2485" y="5272"/>
                  </a:lnTo>
                  <a:cubicBezTo>
                    <a:pt x="1765" y="5272"/>
                    <a:pt x="1208" y="4692"/>
                    <a:pt x="1208" y="3995"/>
                  </a:cubicBezTo>
                  <a:lnTo>
                    <a:pt x="1208" y="2486"/>
                  </a:lnTo>
                  <a:cubicBezTo>
                    <a:pt x="1208" y="1789"/>
                    <a:pt x="1765" y="1208"/>
                    <a:pt x="2485" y="1208"/>
                  </a:cubicBezTo>
                  <a:close/>
                  <a:moveTo>
                    <a:pt x="2160" y="1"/>
                  </a:moveTo>
                  <a:cubicBezTo>
                    <a:pt x="975" y="1"/>
                    <a:pt x="0" y="976"/>
                    <a:pt x="0" y="2160"/>
                  </a:cubicBezTo>
                  <a:lnTo>
                    <a:pt x="0" y="4692"/>
                  </a:lnTo>
                  <a:cubicBezTo>
                    <a:pt x="0" y="5876"/>
                    <a:pt x="975" y="6852"/>
                    <a:pt x="2160" y="6852"/>
                  </a:cubicBezTo>
                  <a:lnTo>
                    <a:pt x="3716" y="6852"/>
                  </a:lnTo>
                  <a:cubicBezTo>
                    <a:pt x="4924" y="6852"/>
                    <a:pt x="5876" y="5876"/>
                    <a:pt x="5876" y="4692"/>
                  </a:cubicBezTo>
                  <a:lnTo>
                    <a:pt x="5876" y="2160"/>
                  </a:lnTo>
                  <a:cubicBezTo>
                    <a:pt x="5876" y="976"/>
                    <a:pt x="4924" y="1"/>
                    <a:pt x="3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3813274" y="2771594"/>
              <a:ext cx="407477" cy="333000"/>
            </a:xfrm>
            <a:custGeom>
              <a:rect b="b" l="l" r="r" t="t"/>
              <a:pathLst>
                <a:path extrusionOk="0" h="7364" w="9011">
                  <a:moveTo>
                    <a:pt x="907" y="1"/>
                  </a:moveTo>
                  <a:cubicBezTo>
                    <a:pt x="417" y="1"/>
                    <a:pt x="23" y="365"/>
                    <a:pt x="0" y="861"/>
                  </a:cubicBezTo>
                  <a:lnTo>
                    <a:pt x="0" y="6481"/>
                  </a:lnTo>
                  <a:cubicBezTo>
                    <a:pt x="23" y="6992"/>
                    <a:pt x="441" y="7364"/>
                    <a:pt x="952" y="7364"/>
                  </a:cubicBezTo>
                  <a:lnTo>
                    <a:pt x="8059" y="7364"/>
                  </a:lnTo>
                  <a:cubicBezTo>
                    <a:pt x="8570" y="7364"/>
                    <a:pt x="8988" y="6992"/>
                    <a:pt x="9011" y="6481"/>
                  </a:cubicBezTo>
                  <a:lnTo>
                    <a:pt x="9011" y="861"/>
                  </a:lnTo>
                  <a:cubicBezTo>
                    <a:pt x="8988" y="365"/>
                    <a:pt x="8594" y="1"/>
                    <a:pt x="8104" y="1"/>
                  </a:cubicBezTo>
                  <a:cubicBezTo>
                    <a:pt x="8089" y="1"/>
                    <a:pt x="8074" y="1"/>
                    <a:pt x="8059" y="2"/>
                  </a:cubicBezTo>
                  <a:lnTo>
                    <a:pt x="952" y="2"/>
                  </a:lnTo>
                  <a:cubicBezTo>
                    <a:pt x="937" y="1"/>
                    <a:pt x="922" y="1"/>
                    <a:pt x="907" y="1"/>
                  </a:cubicBezTo>
                  <a:close/>
                </a:path>
              </a:pathLst>
            </a:custGeom>
            <a:solidFill>
              <a:srgbClr val="507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4084188" y="2770554"/>
              <a:ext cx="136564" cy="333045"/>
            </a:xfrm>
            <a:custGeom>
              <a:rect b="b" l="l" r="r" t="t"/>
              <a:pathLst>
                <a:path extrusionOk="0" h="7365" w="3020">
                  <a:moveTo>
                    <a:pt x="44" y="0"/>
                  </a:moveTo>
                  <a:cubicBezTo>
                    <a:pt x="29" y="0"/>
                    <a:pt x="15" y="1"/>
                    <a:pt x="1" y="1"/>
                  </a:cubicBezTo>
                  <a:lnTo>
                    <a:pt x="86" y="1"/>
                  </a:lnTo>
                  <a:cubicBezTo>
                    <a:pt x="72" y="1"/>
                    <a:pt x="58" y="0"/>
                    <a:pt x="44" y="0"/>
                  </a:cubicBezTo>
                  <a:close/>
                  <a:moveTo>
                    <a:pt x="1" y="7363"/>
                  </a:moveTo>
                  <a:cubicBezTo>
                    <a:pt x="15" y="7364"/>
                    <a:pt x="29" y="7364"/>
                    <a:pt x="44" y="7364"/>
                  </a:cubicBezTo>
                  <a:cubicBezTo>
                    <a:pt x="58" y="7364"/>
                    <a:pt x="72" y="7364"/>
                    <a:pt x="86" y="7363"/>
                  </a:cubicBezTo>
                  <a:close/>
                  <a:moveTo>
                    <a:pt x="2111" y="0"/>
                  </a:moveTo>
                  <a:cubicBezTo>
                    <a:pt x="2096" y="0"/>
                    <a:pt x="2082" y="1"/>
                    <a:pt x="2068" y="1"/>
                  </a:cubicBezTo>
                  <a:lnTo>
                    <a:pt x="86" y="1"/>
                  </a:lnTo>
                  <a:cubicBezTo>
                    <a:pt x="558" y="23"/>
                    <a:pt x="931" y="402"/>
                    <a:pt x="953" y="884"/>
                  </a:cubicBezTo>
                  <a:lnTo>
                    <a:pt x="953" y="6504"/>
                  </a:lnTo>
                  <a:cubicBezTo>
                    <a:pt x="931" y="6964"/>
                    <a:pt x="558" y="7342"/>
                    <a:pt x="86" y="7363"/>
                  </a:cubicBezTo>
                  <a:lnTo>
                    <a:pt x="2068" y="7363"/>
                  </a:lnTo>
                  <a:cubicBezTo>
                    <a:pt x="2082" y="7364"/>
                    <a:pt x="2096" y="7364"/>
                    <a:pt x="2111" y="7364"/>
                  </a:cubicBezTo>
                  <a:cubicBezTo>
                    <a:pt x="2602" y="7364"/>
                    <a:pt x="2997" y="6978"/>
                    <a:pt x="3020" y="6504"/>
                  </a:cubicBezTo>
                  <a:lnTo>
                    <a:pt x="3020" y="884"/>
                  </a:lnTo>
                  <a:cubicBezTo>
                    <a:pt x="2997" y="387"/>
                    <a:pt x="2602" y="0"/>
                    <a:pt x="2111" y="0"/>
                  </a:cubicBezTo>
                  <a:close/>
                </a:path>
              </a:pathLst>
            </a:custGeom>
            <a:solidFill>
              <a:srgbClr val="507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3813274" y="2771594"/>
              <a:ext cx="144930" cy="333000"/>
            </a:xfrm>
            <a:custGeom>
              <a:rect b="b" l="l" r="r" t="t"/>
              <a:pathLst>
                <a:path extrusionOk="0" h="7364" w="3205">
                  <a:moveTo>
                    <a:pt x="3162" y="1"/>
                  </a:moveTo>
                  <a:cubicBezTo>
                    <a:pt x="3147" y="1"/>
                    <a:pt x="3133" y="1"/>
                    <a:pt x="3118" y="2"/>
                  </a:cubicBezTo>
                  <a:lnTo>
                    <a:pt x="3205" y="2"/>
                  </a:lnTo>
                  <a:cubicBezTo>
                    <a:pt x="3190" y="1"/>
                    <a:pt x="3176" y="1"/>
                    <a:pt x="3162" y="1"/>
                  </a:cubicBezTo>
                  <a:close/>
                  <a:moveTo>
                    <a:pt x="907" y="1"/>
                  </a:moveTo>
                  <a:cubicBezTo>
                    <a:pt x="417" y="1"/>
                    <a:pt x="23" y="365"/>
                    <a:pt x="0" y="861"/>
                  </a:cubicBezTo>
                  <a:lnTo>
                    <a:pt x="0" y="6481"/>
                  </a:lnTo>
                  <a:cubicBezTo>
                    <a:pt x="23" y="6992"/>
                    <a:pt x="441" y="7364"/>
                    <a:pt x="952" y="7364"/>
                  </a:cubicBezTo>
                  <a:lnTo>
                    <a:pt x="3205" y="7364"/>
                  </a:lnTo>
                  <a:cubicBezTo>
                    <a:pt x="2717" y="7364"/>
                    <a:pt x="2276" y="6992"/>
                    <a:pt x="2253" y="6481"/>
                  </a:cubicBezTo>
                  <a:lnTo>
                    <a:pt x="2253" y="861"/>
                  </a:lnTo>
                  <a:cubicBezTo>
                    <a:pt x="2275" y="380"/>
                    <a:pt x="2666" y="23"/>
                    <a:pt x="3118" y="2"/>
                  </a:cubicBezTo>
                  <a:lnTo>
                    <a:pt x="952" y="2"/>
                  </a:lnTo>
                  <a:cubicBezTo>
                    <a:pt x="937" y="1"/>
                    <a:pt x="922" y="1"/>
                    <a:pt x="907" y="1"/>
                  </a:cubicBezTo>
                  <a:close/>
                </a:path>
              </a:pathLst>
            </a:custGeom>
            <a:solidFill>
              <a:srgbClr val="507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3960285" y="2875509"/>
              <a:ext cx="114497" cy="163968"/>
            </a:xfrm>
            <a:custGeom>
              <a:rect b="b" l="l" r="r" t="t"/>
              <a:pathLst>
                <a:path extrusionOk="0" h="3626" w="2532">
                  <a:moveTo>
                    <a:pt x="1373" y="1"/>
                  </a:moveTo>
                  <a:cubicBezTo>
                    <a:pt x="1188" y="1"/>
                    <a:pt x="997" y="45"/>
                    <a:pt x="813" y="142"/>
                  </a:cubicBezTo>
                  <a:cubicBezTo>
                    <a:pt x="47" y="560"/>
                    <a:pt x="0" y="1675"/>
                    <a:pt x="744" y="2139"/>
                  </a:cubicBezTo>
                  <a:lnTo>
                    <a:pt x="744" y="3045"/>
                  </a:lnTo>
                  <a:cubicBezTo>
                    <a:pt x="744" y="3370"/>
                    <a:pt x="1022" y="3626"/>
                    <a:pt x="1347" y="3626"/>
                  </a:cubicBezTo>
                  <a:lnTo>
                    <a:pt x="1394" y="3626"/>
                  </a:lnTo>
                  <a:cubicBezTo>
                    <a:pt x="1742" y="3626"/>
                    <a:pt x="1998" y="3370"/>
                    <a:pt x="1998" y="3045"/>
                  </a:cubicBezTo>
                  <a:lnTo>
                    <a:pt x="1998" y="2139"/>
                  </a:lnTo>
                  <a:cubicBezTo>
                    <a:pt x="2323" y="1930"/>
                    <a:pt x="2532" y="1559"/>
                    <a:pt x="2532" y="1164"/>
                  </a:cubicBezTo>
                  <a:cubicBezTo>
                    <a:pt x="2532" y="486"/>
                    <a:pt x="1984" y="1"/>
                    <a:pt x="1373" y="1"/>
                  </a:cubicBezTo>
                  <a:close/>
                </a:path>
              </a:pathLst>
            </a:custGeom>
            <a:solidFill>
              <a:srgbClr val="122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4246980" y="3354435"/>
              <a:ext cx="824451" cy="264808"/>
            </a:xfrm>
            <a:custGeom>
              <a:rect b="b" l="l" r="r" t="t"/>
              <a:pathLst>
                <a:path extrusionOk="0" h="5856" w="18232">
                  <a:moveTo>
                    <a:pt x="2935" y="1"/>
                  </a:moveTo>
                  <a:cubicBezTo>
                    <a:pt x="1324" y="1"/>
                    <a:pt x="1" y="1307"/>
                    <a:pt x="1" y="2928"/>
                  </a:cubicBezTo>
                  <a:cubicBezTo>
                    <a:pt x="1" y="4549"/>
                    <a:pt x="1324" y="5856"/>
                    <a:pt x="2935" y="5856"/>
                  </a:cubicBezTo>
                  <a:cubicBezTo>
                    <a:pt x="2963" y="5856"/>
                    <a:pt x="2991" y="5855"/>
                    <a:pt x="3020" y="5854"/>
                  </a:cubicBezTo>
                  <a:lnTo>
                    <a:pt x="17488" y="5854"/>
                  </a:lnTo>
                  <a:cubicBezTo>
                    <a:pt x="18045" y="5854"/>
                    <a:pt x="18069" y="5018"/>
                    <a:pt x="17511" y="4995"/>
                  </a:cubicBezTo>
                  <a:lnTo>
                    <a:pt x="3879" y="4995"/>
                  </a:lnTo>
                  <a:cubicBezTo>
                    <a:pt x="2393" y="4995"/>
                    <a:pt x="1185" y="4066"/>
                    <a:pt x="1185" y="2928"/>
                  </a:cubicBezTo>
                  <a:cubicBezTo>
                    <a:pt x="1185" y="1767"/>
                    <a:pt x="2393" y="838"/>
                    <a:pt x="3879" y="838"/>
                  </a:cubicBezTo>
                  <a:lnTo>
                    <a:pt x="17395" y="838"/>
                  </a:lnTo>
                  <a:cubicBezTo>
                    <a:pt x="18231" y="838"/>
                    <a:pt x="18045" y="2"/>
                    <a:pt x="17581" y="2"/>
                  </a:cubicBezTo>
                  <a:lnTo>
                    <a:pt x="3020" y="2"/>
                  </a:lnTo>
                  <a:cubicBezTo>
                    <a:pt x="2991" y="1"/>
                    <a:pt x="2963" y="1"/>
                    <a:pt x="2935" y="1"/>
                  </a:cubicBezTo>
                  <a:close/>
                </a:path>
              </a:pathLst>
            </a:custGeom>
            <a:solidFill>
              <a:srgbClr val="2454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5041949" y="3391244"/>
              <a:ext cx="2171" cy="45"/>
            </a:xfrm>
            <a:custGeom>
              <a:rect b="b" l="l" r="r" t="t"/>
              <a:pathLst>
                <a:path extrusionOk="0" h="1" w="48">
                  <a:moveTo>
                    <a:pt x="47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7A6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4300521" y="3392284"/>
              <a:ext cx="733107" cy="188070"/>
            </a:xfrm>
            <a:custGeom>
              <a:rect b="b" l="l" r="r" t="t"/>
              <a:pathLst>
                <a:path extrusionOk="0" h="4159" w="16212">
                  <a:moveTo>
                    <a:pt x="2695" y="1"/>
                  </a:moveTo>
                  <a:cubicBezTo>
                    <a:pt x="1209" y="1"/>
                    <a:pt x="1" y="930"/>
                    <a:pt x="1" y="2091"/>
                  </a:cubicBezTo>
                  <a:cubicBezTo>
                    <a:pt x="1" y="3229"/>
                    <a:pt x="1209" y="4158"/>
                    <a:pt x="2718" y="4158"/>
                  </a:cubicBezTo>
                  <a:lnTo>
                    <a:pt x="16211" y="4158"/>
                  </a:lnTo>
                  <a:cubicBezTo>
                    <a:pt x="15027" y="3043"/>
                    <a:pt x="15027" y="1139"/>
                    <a:pt x="16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4386665" y="3423802"/>
              <a:ext cx="574475" cy="19987"/>
            </a:xfrm>
            <a:custGeom>
              <a:rect b="b" l="l" r="r" t="t"/>
              <a:pathLst>
                <a:path extrusionOk="0" h="442" w="12704">
                  <a:moveTo>
                    <a:pt x="209" y="1"/>
                  </a:moveTo>
                  <a:cubicBezTo>
                    <a:pt x="93" y="1"/>
                    <a:pt x="0" y="94"/>
                    <a:pt x="0" y="210"/>
                  </a:cubicBezTo>
                  <a:cubicBezTo>
                    <a:pt x="0" y="326"/>
                    <a:pt x="93" y="442"/>
                    <a:pt x="209" y="442"/>
                  </a:cubicBezTo>
                  <a:lnTo>
                    <a:pt x="12472" y="442"/>
                  </a:lnTo>
                  <a:cubicBezTo>
                    <a:pt x="12611" y="442"/>
                    <a:pt x="12704" y="326"/>
                    <a:pt x="12704" y="210"/>
                  </a:cubicBezTo>
                  <a:cubicBezTo>
                    <a:pt x="12704" y="94"/>
                    <a:pt x="12588" y="1"/>
                    <a:pt x="12472" y="1"/>
                  </a:cubicBezTo>
                  <a:close/>
                </a:path>
              </a:pathLst>
            </a:custGeom>
            <a:solidFill>
              <a:srgbClr val="122030">
                <a:alpha val="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4353066" y="3475263"/>
              <a:ext cx="608073" cy="19987"/>
            </a:xfrm>
            <a:custGeom>
              <a:rect b="b" l="l" r="r" t="t"/>
              <a:pathLst>
                <a:path extrusionOk="0" h="442" w="13447">
                  <a:moveTo>
                    <a:pt x="232" y="1"/>
                  </a:moveTo>
                  <a:cubicBezTo>
                    <a:pt x="116" y="1"/>
                    <a:pt x="0" y="94"/>
                    <a:pt x="0" y="233"/>
                  </a:cubicBezTo>
                  <a:cubicBezTo>
                    <a:pt x="0" y="349"/>
                    <a:pt x="116" y="442"/>
                    <a:pt x="232" y="442"/>
                  </a:cubicBezTo>
                  <a:lnTo>
                    <a:pt x="13215" y="442"/>
                  </a:lnTo>
                  <a:cubicBezTo>
                    <a:pt x="13331" y="442"/>
                    <a:pt x="13447" y="349"/>
                    <a:pt x="13447" y="233"/>
                  </a:cubicBezTo>
                  <a:cubicBezTo>
                    <a:pt x="13424" y="94"/>
                    <a:pt x="13331" y="1"/>
                    <a:pt x="13191" y="1"/>
                  </a:cubicBezTo>
                  <a:close/>
                </a:path>
              </a:pathLst>
            </a:custGeom>
            <a:solidFill>
              <a:srgbClr val="122030">
                <a:alpha val="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4386665" y="3531969"/>
              <a:ext cx="574475" cy="20032"/>
            </a:xfrm>
            <a:custGeom>
              <a:rect b="b" l="l" r="r" t="t"/>
              <a:pathLst>
                <a:path extrusionOk="0" h="443" w="12704">
                  <a:moveTo>
                    <a:pt x="209" y="1"/>
                  </a:moveTo>
                  <a:cubicBezTo>
                    <a:pt x="93" y="1"/>
                    <a:pt x="0" y="94"/>
                    <a:pt x="0" y="210"/>
                  </a:cubicBezTo>
                  <a:cubicBezTo>
                    <a:pt x="0" y="326"/>
                    <a:pt x="93" y="442"/>
                    <a:pt x="209" y="442"/>
                  </a:cubicBezTo>
                  <a:lnTo>
                    <a:pt x="12472" y="442"/>
                  </a:lnTo>
                  <a:cubicBezTo>
                    <a:pt x="12611" y="442"/>
                    <a:pt x="12704" y="326"/>
                    <a:pt x="12704" y="210"/>
                  </a:cubicBezTo>
                  <a:cubicBezTo>
                    <a:pt x="12704" y="94"/>
                    <a:pt x="12588" y="1"/>
                    <a:pt x="12472" y="1"/>
                  </a:cubicBezTo>
                  <a:close/>
                </a:path>
              </a:pathLst>
            </a:custGeom>
            <a:solidFill>
              <a:srgbClr val="122030">
                <a:alpha val="9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83" name="Google Shape;1683;p34"/>
            <p:cNvGrpSpPr/>
            <p:nvPr/>
          </p:nvGrpSpPr>
          <p:grpSpPr>
            <a:xfrm flipH="1">
              <a:off x="1203047" y="2478273"/>
              <a:ext cx="823913" cy="700838"/>
              <a:chOff x="6213439" y="2974678"/>
              <a:chExt cx="607381" cy="516690"/>
            </a:xfrm>
          </p:grpSpPr>
          <p:sp>
            <p:nvSpPr>
              <p:cNvPr id="1684" name="Google Shape;1684;p34"/>
              <p:cNvSpPr/>
              <p:nvPr/>
            </p:nvSpPr>
            <p:spPr>
              <a:xfrm>
                <a:off x="6213439" y="2974678"/>
                <a:ext cx="607381" cy="516690"/>
              </a:xfrm>
              <a:custGeom>
                <a:rect b="b" l="l" r="r" t="t"/>
                <a:pathLst>
                  <a:path extrusionOk="0" h="4666" w="5485">
                    <a:moveTo>
                      <a:pt x="2742" y="1"/>
                    </a:moveTo>
                    <a:cubicBezTo>
                      <a:pt x="2577" y="1"/>
                      <a:pt x="2411" y="81"/>
                      <a:pt x="2317" y="241"/>
                    </a:cubicBezTo>
                    <a:lnTo>
                      <a:pt x="1258" y="2083"/>
                    </a:lnTo>
                    <a:lnTo>
                      <a:pt x="188" y="3937"/>
                    </a:lnTo>
                    <a:cubicBezTo>
                      <a:pt x="0" y="4257"/>
                      <a:pt x="232" y="4665"/>
                      <a:pt x="607" y="4665"/>
                    </a:cubicBezTo>
                    <a:lnTo>
                      <a:pt x="4866" y="4665"/>
                    </a:lnTo>
                    <a:cubicBezTo>
                      <a:pt x="5242" y="4665"/>
                      <a:pt x="5484" y="4257"/>
                      <a:pt x="5297" y="3937"/>
                    </a:cubicBezTo>
                    <a:lnTo>
                      <a:pt x="4226" y="2083"/>
                    </a:lnTo>
                    <a:lnTo>
                      <a:pt x="3167" y="241"/>
                    </a:lnTo>
                    <a:cubicBezTo>
                      <a:pt x="3073" y="81"/>
                      <a:pt x="2908" y="1"/>
                      <a:pt x="2742" y="1"/>
                    </a:cubicBezTo>
                    <a:close/>
                  </a:path>
                </a:pathLst>
              </a:custGeom>
              <a:solidFill>
                <a:srgbClr val="F855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34"/>
              <p:cNvSpPr/>
              <p:nvPr/>
            </p:nvSpPr>
            <p:spPr>
              <a:xfrm>
                <a:off x="6480977" y="3171124"/>
                <a:ext cx="70981" cy="234647"/>
              </a:xfrm>
              <a:custGeom>
                <a:rect b="b" l="l" r="r" t="t"/>
                <a:pathLst>
                  <a:path extrusionOk="0" h="2119" w="641">
                    <a:moveTo>
                      <a:pt x="56" y="0"/>
                    </a:moveTo>
                    <a:lnTo>
                      <a:pt x="78" y="464"/>
                    </a:lnTo>
                    <a:lnTo>
                      <a:pt x="155" y="1324"/>
                    </a:lnTo>
                    <a:lnTo>
                      <a:pt x="497" y="1324"/>
                    </a:lnTo>
                    <a:lnTo>
                      <a:pt x="575" y="464"/>
                    </a:lnTo>
                    <a:lnTo>
                      <a:pt x="597" y="0"/>
                    </a:lnTo>
                    <a:close/>
                    <a:moveTo>
                      <a:pt x="332" y="1468"/>
                    </a:moveTo>
                    <a:cubicBezTo>
                      <a:pt x="144" y="1468"/>
                      <a:pt x="1" y="1622"/>
                      <a:pt x="12" y="1799"/>
                    </a:cubicBezTo>
                    <a:cubicBezTo>
                      <a:pt x="12" y="1975"/>
                      <a:pt x="155" y="2119"/>
                      <a:pt x="332" y="2119"/>
                    </a:cubicBezTo>
                    <a:cubicBezTo>
                      <a:pt x="508" y="2119"/>
                      <a:pt x="641" y="1975"/>
                      <a:pt x="641" y="1799"/>
                    </a:cubicBezTo>
                    <a:cubicBezTo>
                      <a:pt x="641" y="1611"/>
                      <a:pt x="508" y="1468"/>
                      <a:pt x="332" y="14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35"/>
          <p:cNvSpPr txBox="1"/>
          <p:nvPr>
            <p:ph type="title"/>
          </p:nvPr>
        </p:nvSpPr>
        <p:spPr>
          <a:xfrm>
            <a:off x="715200" y="41485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Navigate to the Demo Lab</a:t>
            </a:r>
            <a:endParaRPr/>
          </a:p>
        </p:txBody>
      </p:sp>
      <p:sp>
        <p:nvSpPr>
          <p:cNvPr id="1691" name="Google Shape;1691;p35"/>
          <p:cNvSpPr txBox="1"/>
          <p:nvPr/>
        </p:nvSpPr>
        <p:spPr>
          <a:xfrm>
            <a:off x="352275" y="1451275"/>
            <a:ext cx="3076800" cy="19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5559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122030"/>
                </a:solidFill>
                <a:latin typeface="Open Sans"/>
                <a:ea typeface="Open Sans"/>
                <a:cs typeface="Open Sans"/>
                <a:sym typeface="Open Sans"/>
              </a:rPr>
              <a:t>Navigate to the demo lab:</a:t>
            </a:r>
            <a:endParaRPr>
              <a:solidFill>
                <a:srgbClr val="12203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5559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https://colab.research.google.com/drive/1hXIQ77A4TYS4y3UthWF-Ci7V7vVUoxmQ?usp=sharing#scrollTo=aR07__FyOf8a</a:t>
            </a:r>
            <a:endParaRPr>
              <a:solidFill>
                <a:srgbClr val="12203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92" name="Google Shape;16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150" y="2113975"/>
            <a:ext cx="5568300" cy="23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36"/>
          <p:cNvSpPr txBox="1"/>
          <p:nvPr>
            <p:ph type="title"/>
          </p:nvPr>
        </p:nvSpPr>
        <p:spPr>
          <a:xfrm>
            <a:off x="715200" y="41485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What is Google Colab?</a:t>
            </a:r>
            <a:endParaRPr/>
          </a:p>
        </p:txBody>
      </p:sp>
      <p:sp>
        <p:nvSpPr>
          <p:cNvPr id="1698" name="Google Shape;1698;p36"/>
          <p:cNvSpPr txBox="1"/>
          <p:nvPr/>
        </p:nvSpPr>
        <p:spPr>
          <a:xfrm>
            <a:off x="466575" y="1474150"/>
            <a:ext cx="7602900" cy="28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5559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122030"/>
                </a:solidFill>
                <a:latin typeface="Open Sans"/>
                <a:ea typeface="Open Sans"/>
                <a:cs typeface="Open Sans"/>
                <a:sym typeface="Open Sans"/>
              </a:rPr>
              <a:t>Google Colab is simple a web representation of Jupyter Notebooks</a:t>
            </a:r>
            <a:endParaRPr>
              <a:solidFill>
                <a:srgbClr val="12203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203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“Jupyter Notebook is an open-source web application that allows you to create and share documents that contain live code, equations, visualizations, and narrative text. It is a popular tool among data scientists, researchers, and educators for interactive computing and data analysis. The name "Jupyter" is derived from the three core programming languages it originally supported: Julia, Python, and R.”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https://www.geeksforgeeks.org/data-science/jupyter-notebook/</a:t>
            </a:r>
            <a:endParaRPr>
              <a:solidFill>
                <a:srgbClr val="12203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7"/>
          <p:cNvSpPr txBox="1"/>
          <p:nvPr>
            <p:ph type="title"/>
          </p:nvPr>
        </p:nvSpPr>
        <p:spPr>
          <a:xfrm>
            <a:off x="311700" y="471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Google Colab?</a:t>
            </a:r>
            <a:endParaRPr/>
          </a:p>
        </p:txBody>
      </p:sp>
      <p:sp>
        <p:nvSpPr>
          <p:cNvPr id="1704" name="Google Shape;1704;p37"/>
          <p:cNvSpPr txBox="1"/>
          <p:nvPr>
            <p:ph idx="1" type="body"/>
          </p:nvPr>
        </p:nvSpPr>
        <p:spPr>
          <a:xfrm>
            <a:off x="691375" y="1367975"/>
            <a:ext cx="7713600" cy="28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Google Colab-ratory is a free service that allows you to run Juypter notebooks in the google ecosystem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is free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Depends on available resources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Typically a T4 instance in GCP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https://research.google.com/colaboratory/faq.html</a:t>
            </a:r>
            <a:endParaRPr/>
          </a:p>
        </p:txBody>
      </p:sp>
      <p:pic>
        <p:nvPicPr>
          <p:cNvPr id="1705" name="Google Shape;17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050" y="4092075"/>
            <a:ext cx="2943250" cy="8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38"/>
          <p:cNvSpPr txBox="1"/>
          <p:nvPr>
            <p:ph type="title"/>
          </p:nvPr>
        </p:nvSpPr>
        <p:spPr>
          <a:xfrm>
            <a:off x="311700" y="471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Jupyter notebooks</a:t>
            </a:r>
            <a:endParaRPr/>
          </a:p>
        </p:txBody>
      </p:sp>
      <p:sp>
        <p:nvSpPr>
          <p:cNvPr id="1711" name="Google Shape;1711;p38"/>
          <p:cNvSpPr txBox="1"/>
          <p:nvPr>
            <p:ph idx="1" type="body"/>
          </p:nvPr>
        </p:nvSpPr>
        <p:spPr>
          <a:xfrm>
            <a:off x="506150" y="1292225"/>
            <a:ext cx="6229800" cy="28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 way to execute code via a web browser</a:t>
            </a:r>
            <a:endParaRPr sz="12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But so much more</a:t>
            </a:r>
            <a:endParaRPr sz="12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Notebook kernels are computational engines that execute blocks of code in a notebook document</a:t>
            </a:r>
            <a:endParaRPr sz="12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Client-Server model</a:t>
            </a:r>
            <a:endParaRPr sz="12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“Notebook documents (or “notebooks”, all lower case) are documents produced by the </a:t>
            </a:r>
            <a:r>
              <a:rPr lang="en" sz="1200">
                <a:solidFill>
                  <a:srgbClr val="2980B9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Jupyter Notebook App</a:t>
            </a:r>
            <a:r>
              <a:rPr lang="en" sz="12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, which contain both computer code (e.g. python) and rich text elements (paragraph, equations, figures, links, etc…). Notebook documents are both human-readable documents containing the analysis description and the results (figures, tables, etc..) as well as executable documents which can be run to perform data analysis.”</a:t>
            </a:r>
            <a:endParaRPr/>
          </a:p>
        </p:txBody>
      </p:sp>
      <p:pic>
        <p:nvPicPr>
          <p:cNvPr id="1712" name="Google Shape;1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2225" y="2830799"/>
            <a:ext cx="1923425" cy="22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39"/>
          <p:cNvSpPr txBox="1"/>
          <p:nvPr>
            <p:ph type="title"/>
          </p:nvPr>
        </p:nvSpPr>
        <p:spPr>
          <a:xfrm>
            <a:off x="715200" y="41485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Getting started</a:t>
            </a:r>
            <a:endParaRPr/>
          </a:p>
        </p:txBody>
      </p:sp>
      <p:sp>
        <p:nvSpPr>
          <p:cNvPr id="1718" name="Google Shape;1718;p39"/>
          <p:cNvSpPr txBox="1"/>
          <p:nvPr/>
        </p:nvSpPr>
        <p:spPr>
          <a:xfrm>
            <a:off x="352275" y="1451275"/>
            <a:ext cx="7523100" cy="19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5559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122030"/>
                </a:solidFill>
                <a:latin typeface="Open Sans"/>
                <a:ea typeface="Open Sans"/>
                <a:cs typeface="Open Sans"/>
                <a:sym typeface="Open Sans"/>
              </a:rPr>
              <a:t>Log into a google account to get started</a:t>
            </a:r>
            <a:endParaRPr>
              <a:solidFill>
                <a:srgbClr val="12203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2030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122030"/>
                </a:solidFill>
                <a:latin typeface="Open Sans"/>
                <a:ea typeface="Open Sans"/>
                <a:cs typeface="Open Sans"/>
                <a:sym typeface="Open Sans"/>
              </a:rPr>
              <a:t>If you need assistance with creating a real account or a “sock puppet” account please let us know</a:t>
            </a:r>
            <a:endParaRPr>
              <a:solidFill>
                <a:srgbClr val="12203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19" name="Google Shape;17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075" y="2663175"/>
            <a:ext cx="4695825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40"/>
          <p:cNvSpPr txBox="1"/>
          <p:nvPr>
            <p:ph type="title"/>
          </p:nvPr>
        </p:nvSpPr>
        <p:spPr>
          <a:xfrm>
            <a:off x="715200" y="41485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Running through the demo lab</a:t>
            </a:r>
            <a:endParaRPr/>
          </a:p>
        </p:txBody>
      </p:sp>
      <p:sp>
        <p:nvSpPr>
          <p:cNvPr id="1725" name="Google Shape;1725;p40"/>
          <p:cNvSpPr txBox="1"/>
          <p:nvPr/>
        </p:nvSpPr>
        <p:spPr>
          <a:xfrm>
            <a:off x="352275" y="1451275"/>
            <a:ext cx="2293800" cy="19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5559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122030"/>
                </a:solidFill>
                <a:latin typeface="Open Sans"/>
                <a:ea typeface="Open Sans"/>
                <a:cs typeface="Open Sans"/>
                <a:sym typeface="Open Sans"/>
              </a:rPr>
              <a:t>Once you are signed in you will run through the playbook “chunk” by “chunk” by clicking the play buttons next to each chunk</a:t>
            </a:r>
            <a:endParaRPr>
              <a:solidFill>
                <a:srgbClr val="12203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26" name="Google Shape;17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250" y="1097275"/>
            <a:ext cx="5382749" cy="368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41"/>
          <p:cNvSpPr txBox="1"/>
          <p:nvPr>
            <p:ph type="title"/>
          </p:nvPr>
        </p:nvSpPr>
        <p:spPr>
          <a:xfrm>
            <a:off x="715200" y="414859"/>
            <a:ext cx="77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Running through the demo 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732" name="Google Shape;1732;p41"/>
          <p:cNvSpPr txBox="1"/>
          <p:nvPr/>
        </p:nvSpPr>
        <p:spPr>
          <a:xfrm>
            <a:off x="352275" y="1451275"/>
            <a:ext cx="2293800" cy="19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5559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122030"/>
                </a:solidFill>
                <a:latin typeface="Open Sans"/>
                <a:ea typeface="Open Sans"/>
                <a:cs typeface="Open Sans"/>
                <a:sym typeface="Open Sans"/>
              </a:rPr>
              <a:t>As you finish each section, you will see a little green checkmark next to a successful run</a:t>
            </a:r>
            <a:endParaRPr>
              <a:solidFill>
                <a:srgbClr val="12203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33" name="Google Shape;17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50" y="1654309"/>
            <a:ext cx="4772025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ybersecurity Bootcamp by Slidesgo">
  <a:themeElements>
    <a:clrScheme name="Simple Light">
      <a:dk1>
        <a:srgbClr val="122030"/>
      </a:dk1>
      <a:lt1>
        <a:srgbClr val="FFFFFF"/>
      </a:lt1>
      <a:dk2>
        <a:srgbClr val="6F95D4"/>
      </a:dk2>
      <a:lt2>
        <a:srgbClr val="94BDF7"/>
      </a:lt2>
      <a:accent1>
        <a:srgbClr val="2454A8"/>
      </a:accent1>
      <a:accent2>
        <a:srgbClr val="5074DF"/>
      </a:accent2>
      <a:accent3>
        <a:srgbClr val="CCE2FC"/>
      </a:accent3>
      <a:accent4>
        <a:srgbClr val="A3B7E7"/>
      </a:accent4>
      <a:accent5>
        <a:srgbClr val="F85559"/>
      </a:accent5>
      <a:accent6>
        <a:srgbClr val="FFFFFF"/>
      </a:accent6>
      <a:hlink>
        <a:srgbClr val="1220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